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6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5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1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6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6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2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9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9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3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7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9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5D0E9-35B8-426A-876F-57C56A976D94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5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Timed Math Quiz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98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To add controls for the subtraction, multiplication, and division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Copy all five controls and then paste them.</a:t>
            </a:r>
          </a:p>
          <a:p>
            <a:r>
              <a:rPr lang="en-US" sz="2800" dirty="0" smtClean="0"/>
              <a:t>Change the value of the Text property for the second label to –.</a:t>
            </a:r>
          </a:p>
          <a:p>
            <a:r>
              <a:rPr lang="en-US" sz="2800" dirty="0" smtClean="0"/>
              <a:t>Name the first question-mark label </a:t>
            </a:r>
            <a:r>
              <a:rPr lang="en-US" sz="2800" b="1" dirty="0" err="1" smtClean="0"/>
              <a:t>minusLeftLabel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Name the second question-mark label </a:t>
            </a:r>
            <a:r>
              <a:rPr lang="en-US" sz="2800" b="1" dirty="0" err="1" smtClean="0"/>
              <a:t>minusRightLabel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Name the </a:t>
            </a:r>
            <a:r>
              <a:rPr lang="en-US" sz="2800" dirty="0" err="1" smtClean="0"/>
              <a:t>NumericUpDown</a:t>
            </a:r>
            <a:r>
              <a:rPr lang="en-US" sz="2800" dirty="0" smtClean="0"/>
              <a:t> control </a:t>
            </a:r>
            <a:r>
              <a:rPr lang="en-US" sz="2800" b="1" dirty="0" smtClean="0"/>
              <a:t>difference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5264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Paste the five controls two more times.</a:t>
            </a:r>
          </a:p>
          <a:p>
            <a:endParaRPr lang="en-US" dirty="0" smtClean="0"/>
          </a:p>
          <a:p>
            <a:r>
              <a:rPr lang="en-US" dirty="0" smtClean="0"/>
              <a:t>For the third row, name the first label </a:t>
            </a:r>
            <a:r>
              <a:rPr lang="en-US" b="1" dirty="0" err="1" smtClean="0"/>
              <a:t>timesLeftLabel</a:t>
            </a:r>
            <a:r>
              <a:rPr lang="en-US" dirty="0" smtClean="0"/>
              <a:t>, change the second label's Text property to </a:t>
            </a:r>
            <a:r>
              <a:rPr lang="en-US" b="1" dirty="0" smtClean="0"/>
              <a:t>×</a:t>
            </a:r>
            <a:r>
              <a:rPr lang="en-US" dirty="0" smtClean="0"/>
              <a:t> (multiplication sign), name the third label </a:t>
            </a:r>
            <a:r>
              <a:rPr lang="en-US" b="1" dirty="0" err="1" smtClean="0"/>
              <a:t>timesRightLabel</a:t>
            </a:r>
            <a:r>
              <a:rPr lang="en-US" dirty="0" smtClean="0"/>
              <a:t>, and name the </a:t>
            </a:r>
            <a:r>
              <a:rPr lang="en-US" dirty="0" err="1" smtClean="0"/>
              <a:t>NumericUpDown</a:t>
            </a:r>
            <a:r>
              <a:rPr lang="en-US" dirty="0" smtClean="0"/>
              <a:t> control </a:t>
            </a:r>
            <a:r>
              <a:rPr lang="en-US" b="1" dirty="0" smtClean="0"/>
              <a:t>product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For the fourth row, name the first label </a:t>
            </a:r>
            <a:r>
              <a:rPr lang="en-US" b="1" dirty="0" err="1" smtClean="0"/>
              <a:t>dividedLeftLabel</a:t>
            </a:r>
            <a:r>
              <a:rPr lang="en-US" dirty="0" smtClean="0"/>
              <a:t>, change the second label's Text property to </a:t>
            </a:r>
            <a:r>
              <a:rPr lang="en-US" b="1" dirty="0" smtClean="0"/>
              <a:t>÷</a:t>
            </a:r>
            <a:r>
              <a:rPr lang="en-US" dirty="0" smtClean="0"/>
              <a:t> (division sign), name the third label </a:t>
            </a:r>
            <a:r>
              <a:rPr lang="en-US" b="1" dirty="0" err="1" smtClean="0"/>
              <a:t>dividedRightLabel</a:t>
            </a:r>
            <a:r>
              <a:rPr lang="en-US" dirty="0" smtClean="0"/>
              <a:t>, and name the </a:t>
            </a:r>
            <a:r>
              <a:rPr lang="en-US" dirty="0" err="1" smtClean="0"/>
              <a:t>NumericUpDown</a:t>
            </a:r>
            <a:r>
              <a:rPr lang="en-US" dirty="0" smtClean="0"/>
              <a:t> control </a:t>
            </a:r>
            <a:r>
              <a:rPr lang="en-US" b="1" dirty="0" smtClean="0"/>
              <a:t>quotient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906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504950"/>
            <a:ext cx="48006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7222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To add a start button and set the tab-index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 a Button</a:t>
            </a:r>
          </a:p>
          <a:p>
            <a:pPr lvl="1"/>
            <a:r>
              <a:rPr lang="en-US" dirty="0" smtClean="0"/>
              <a:t>(Name)-&gt; </a:t>
            </a:r>
            <a:r>
              <a:rPr lang="en-US" dirty="0" err="1" smtClean="0"/>
              <a:t>startButton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Text-&gt; Start the quiz.</a:t>
            </a:r>
          </a:p>
          <a:p>
            <a:pPr lvl="1"/>
            <a:r>
              <a:rPr lang="en-US" dirty="0" smtClean="0"/>
              <a:t>Font-&gt;14.</a:t>
            </a:r>
          </a:p>
          <a:p>
            <a:pPr lvl="1"/>
            <a:r>
              <a:rPr lang="en-US" dirty="0" err="1" smtClean="0"/>
              <a:t>AutoSize</a:t>
            </a:r>
            <a:r>
              <a:rPr lang="en-US" dirty="0" smtClean="0"/>
              <a:t>-&gt;True</a:t>
            </a:r>
          </a:p>
          <a:p>
            <a:pPr lvl="1"/>
            <a:r>
              <a:rPr lang="en-US" dirty="0" err="1" smtClean="0"/>
              <a:t>TabIndex</a:t>
            </a:r>
            <a:r>
              <a:rPr lang="en-US" dirty="0" smtClean="0"/>
              <a:t>-&gt;1.</a:t>
            </a:r>
          </a:p>
          <a:p>
            <a:r>
              <a:rPr lang="en-US" dirty="0" smtClean="0"/>
              <a:t>Set </a:t>
            </a:r>
            <a:r>
              <a:rPr lang="en-US" dirty="0" err="1" smtClean="0"/>
              <a:t>TabIndex</a:t>
            </a:r>
            <a:endParaRPr lang="en-US" dirty="0" smtClean="0"/>
          </a:p>
          <a:p>
            <a:pPr lvl="1"/>
            <a:r>
              <a:rPr lang="en-US" dirty="0" smtClean="0"/>
              <a:t>sum-&gt;2, difference-&gt;3, product-&gt;4, and </a:t>
            </a:r>
            <a:br>
              <a:rPr lang="en-US" dirty="0" smtClean="0"/>
            </a:br>
            <a:r>
              <a:rPr lang="en-US" dirty="0" smtClean="0"/>
              <a:t>quotient -&gt;5.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426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To create a random addition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Add a </a:t>
            </a:r>
            <a:r>
              <a:rPr lang="en-US" b="1" dirty="0" smtClean="0"/>
              <a:t>Random</a:t>
            </a:r>
            <a:r>
              <a:rPr lang="en-US" dirty="0" smtClean="0"/>
              <a:t> object to your form and named the object randomizer.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public </a:t>
            </a:r>
            <a:r>
              <a:rPr lang="en-US" dirty="0"/>
              <a:t>partial</a:t>
            </a:r>
            <a:r>
              <a:rPr lang="en-US" dirty="0" smtClean="0"/>
              <a:t> </a:t>
            </a:r>
            <a:r>
              <a:rPr lang="en-US" dirty="0"/>
              <a:t>class</a:t>
            </a:r>
            <a:r>
              <a:rPr lang="en-US" dirty="0" smtClean="0"/>
              <a:t> Form1 : Form { </a:t>
            </a:r>
          </a:p>
          <a:p>
            <a:pPr marL="457200" lvl="1" indent="0">
              <a:buNone/>
            </a:pPr>
            <a:r>
              <a:rPr lang="en-US" dirty="0" smtClean="0"/>
              <a:t>// </a:t>
            </a:r>
            <a:r>
              <a:rPr lang="en-US" dirty="0"/>
              <a:t>Create a Random object called randomizer  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smtClean="0"/>
              <a:t>// </a:t>
            </a:r>
            <a:r>
              <a:rPr lang="en-US" dirty="0"/>
              <a:t>to generate random numbers.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Random randomizer = </a:t>
            </a:r>
            <a:r>
              <a:rPr lang="en-US" dirty="0"/>
              <a:t>new</a:t>
            </a:r>
            <a:r>
              <a:rPr lang="en-US" dirty="0" smtClean="0"/>
              <a:t> Random();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107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Add two integer variables to the form, and name them </a:t>
            </a:r>
            <a:r>
              <a:rPr lang="en-US" b="1" dirty="0" smtClean="0"/>
              <a:t>addend1</a:t>
            </a:r>
            <a:r>
              <a:rPr lang="en-US" dirty="0" smtClean="0"/>
              <a:t> and </a:t>
            </a:r>
            <a:r>
              <a:rPr lang="en-US" b="1" dirty="0" smtClean="0"/>
              <a:t>addend2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// Create a Random object called randomizer  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// </a:t>
            </a:r>
            <a:r>
              <a:rPr lang="en-US" dirty="0"/>
              <a:t>to generate random numbers.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Random randomizer = </a:t>
            </a:r>
            <a:r>
              <a:rPr lang="en-US" dirty="0"/>
              <a:t>new</a:t>
            </a:r>
            <a:r>
              <a:rPr lang="en-US" dirty="0" smtClean="0"/>
              <a:t> Random(); </a:t>
            </a:r>
          </a:p>
          <a:p>
            <a:pPr marL="0" indent="0">
              <a:buNone/>
            </a:pPr>
            <a:r>
              <a:rPr lang="en-US" dirty="0" smtClean="0"/>
              <a:t>// </a:t>
            </a:r>
            <a:r>
              <a:rPr lang="en-US" dirty="0"/>
              <a:t>These integer variables store the numbers  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// </a:t>
            </a:r>
            <a:r>
              <a:rPr lang="en-US" dirty="0"/>
              <a:t>for the addition problem.  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addend1;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addend2;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196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method that's named </a:t>
            </a:r>
            <a:r>
              <a:rPr lang="en-US" b="1" dirty="0" err="1" smtClean="0"/>
              <a:t>StartTheQuiz</a:t>
            </a:r>
            <a:r>
              <a:rPr lang="en-US" b="1" dirty="0" smtClean="0"/>
              <a:t>()</a:t>
            </a:r>
            <a:r>
              <a:rPr lang="en-US" dirty="0" smtClean="0"/>
              <a:t> and that uses the </a:t>
            </a:r>
            <a:r>
              <a:rPr lang="en-US" b="1" dirty="0" smtClean="0"/>
              <a:t>Random</a:t>
            </a:r>
            <a:r>
              <a:rPr lang="en-US" dirty="0" smtClean="0"/>
              <a:t> object's </a:t>
            </a:r>
            <a:r>
              <a:rPr lang="en-US" b="1" dirty="0" smtClean="0"/>
              <a:t>Next()</a:t>
            </a:r>
            <a:r>
              <a:rPr lang="en-US" dirty="0" smtClean="0"/>
              <a:t> method to show the random numbers in the labels. </a:t>
            </a:r>
          </a:p>
          <a:p>
            <a:endParaRPr lang="en-US" b="1" dirty="0"/>
          </a:p>
          <a:p>
            <a:r>
              <a:rPr lang="en-US" b="1" dirty="0" err="1" smtClean="0"/>
              <a:t>StartTheQuiz</a:t>
            </a:r>
            <a:r>
              <a:rPr lang="en-US" b="1" dirty="0" smtClean="0"/>
              <a:t>()</a:t>
            </a:r>
            <a:r>
              <a:rPr lang="en-US" dirty="0" smtClean="0"/>
              <a:t> will eventually fill in all of the problems and then start the timer.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39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public</a:t>
            </a:r>
            <a:r>
              <a:rPr lang="en-US" dirty="0" smtClean="0"/>
              <a:t> </a:t>
            </a:r>
            <a:r>
              <a:rPr lang="en-US" dirty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StartTheQuiz</a:t>
            </a:r>
            <a:r>
              <a:rPr lang="en-US" dirty="0" smtClean="0"/>
              <a:t>() 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addend1 = </a:t>
            </a:r>
            <a:r>
              <a:rPr lang="en-US" dirty="0" err="1" smtClean="0"/>
              <a:t>randomizer.Next</a:t>
            </a:r>
            <a:r>
              <a:rPr lang="en-US" dirty="0" smtClean="0"/>
              <a:t>(51);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addend2 = </a:t>
            </a:r>
            <a:r>
              <a:rPr lang="en-US" dirty="0" err="1" smtClean="0"/>
              <a:t>randomizer.Next</a:t>
            </a:r>
            <a:r>
              <a:rPr lang="en-US" dirty="0" smtClean="0"/>
              <a:t>(51);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plusLeftLabel.Text</a:t>
            </a:r>
            <a:r>
              <a:rPr lang="en-US" dirty="0" smtClean="0"/>
              <a:t> = addend1.ToString(); 	</a:t>
            </a:r>
            <a:r>
              <a:rPr lang="en-US" dirty="0" err="1" smtClean="0"/>
              <a:t>plusRightLabel.Text</a:t>
            </a:r>
            <a:r>
              <a:rPr lang="en-US" dirty="0" smtClean="0"/>
              <a:t> = addend2.ToString();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sum.Value</a:t>
            </a:r>
            <a:r>
              <a:rPr lang="en-US" dirty="0" smtClean="0"/>
              <a:t> = 0;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20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Double-click the Start button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private</a:t>
            </a:r>
            <a:r>
              <a:rPr lang="en-US" sz="2400" dirty="0" smtClean="0"/>
              <a:t> </a:t>
            </a:r>
            <a:r>
              <a:rPr lang="en-US" sz="2400" dirty="0"/>
              <a:t>void</a:t>
            </a:r>
            <a:r>
              <a:rPr lang="en-US" sz="2400" dirty="0" smtClean="0"/>
              <a:t> </a:t>
            </a:r>
            <a:r>
              <a:rPr lang="en-US" sz="2400" dirty="0" err="1" smtClean="0"/>
              <a:t>startButton_Click</a:t>
            </a:r>
            <a:r>
              <a:rPr lang="en-US" sz="2400" dirty="0" smtClean="0"/>
              <a:t>(</a:t>
            </a:r>
            <a:r>
              <a:rPr lang="en-US" sz="2400" dirty="0"/>
              <a:t>object</a:t>
            </a:r>
            <a:r>
              <a:rPr lang="en-US" sz="2400" dirty="0" smtClean="0"/>
              <a:t> sender, </a:t>
            </a:r>
            <a:r>
              <a:rPr lang="en-US" sz="2400" dirty="0" err="1" smtClean="0"/>
              <a:t>EventArgs</a:t>
            </a:r>
            <a:r>
              <a:rPr lang="en-US" sz="2400" dirty="0" smtClean="0"/>
              <a:t> e) {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StartTheQuiz</a:t>
            </a:r>
            <a:r>
              <a:rPr lang="en-US" sz="2400" dirty="0" smtClean="0"/>
              <a:t>();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startButton.Enabled</a:t>
            </a:r>
            <a:r>
              <a:rPr lang="en-US" sz="2400" dirty="0" smtClean="0"/>
              <a:t> = </a:t>
            </a:r>
            <a:r>
              <a:rPr lang="en-US" sz="2400" dirty="0"/>
              <a:t>false</a:t>
            </a:r>
            <a:r>
              <a:rPr lang="en-US" sz="2400" dirty="0" smtClean="0"/>
              <a:t>; 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7245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To add a countdown timer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Add an integer variable that's named </a:t>
            </a:r>
            <a:r>
              <a:rPr lang="en-US" b="1" dirty="0" err="1" smtClean="0"/>
              <a:t>timeLeft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public</a:t>
            </a:r>
            <a:r>
              <a:rPr lang="en-US" dirty="0" smtClean="0"/>
              <a:t> </a:t>
            </a:r>
            <a:r>
              <a:rPr lang="en-US" dirty="0"/>
              <a:t>partial</a:t>
            </a:r>
            <a:r>
              <a:rPr lang="en-US" dirty="0" smtClean="0"/>
              <a:t> </a:t>
            </a:r>
            <a:r>
              <a:rPr lang="en-US" dirty="0"/>
              <a:t>class</a:t>
            </a:r>
            <a:r>
              <a:rPr lang="en-US" dirty="0" smtClean="0"/>
              <a:t> Form1 : Form { </a:t>
            </a:r>
          </a:p>
          <a:p>
            <a:pPr marL="0" indent="0">
              <a:buNone/>
            </a:pPr>
            <a:r>
              <a:rPr lang="en-US" dirty="0" smtClean="0"/>
              <a:t>	randomizer = </a:t>
            </a:r>
            <a:r>
              <a:rPr lang="en-US" dirty="0"/>
              <a:t>new</a:t>
            </a:r>
            <a:r>
              <a:rPr lang="en-US" dirty="0" smtClean="0"/>
              <a:t> Random();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addend1;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addend2;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timeLeft</a:t>
            </a:r>
            <a:r>
              <a:rPr lang="en-US" dirty="0" smtClean="0"/>
              <a:t>;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15961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3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Timer </a:t>
            </a:r>
          </a:p>
          <a:p>
            <a:r>
              <a:rPr lang="en-US" dirty="0" smtClean="0"/>
              <a:t>Choose the timer1 icon that you just added, and set its Interval property to 1000.</a:t>
            </a:r>
          </a:p>
          <a:p>
            <a:r>
              <a:rPr lang="en-US" dirty="0" smtClean="0"/>
              <a:t>On the form, double-click the Timer control, or choose it and then choose the Enter key.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30" y="4638410"/>
            <a:ext cx="247180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472268"/>
            <a:ext cx="336232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0149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private</a:t>
            </a:r>
            <a:r>
              <a:rPr lang="en-US" dirty="0" smtClean="0"/>
              <a:t> </a:t>
            </a:r>
            <a:r>
              <a:rPr lang="en-US" dirty="0"/>
              <a:t>void</a:t>
            </a:r>
            <a:r>
              <a:rPr lang="en-US" dirty="0" smtClean="0"/>
              <a:t> timer1_Tick(</a:t>
            </a:r>
            <a:r>
              <a:rPr lang="en-US" dirty="0"/>
              <a:t>object</a:t>
            </a:r>
            <a:r>
              <a:rPr lang="en-US" dirty="0" smtClean="0"/>
              <a:t> sender, </a:t>
            </a:r>
            <a:r>
              <a:rPr lang="en-US" dirty="0" err="1" smtClean="0"/>
              <a:t>EventArgs</a:t>
            </a:r>
            <a:r>
              <a:rPr lang="en-US" dirty="0" smtClean="0"/>
              <a:t> e) { </a:t>
            </a:r>
          </a:p>
          <a:p>
            <a:pPr marL="0" indent="0">
              <a:buNone/>
            </a:pPr>
            <a:r>
              <a:rPr lang="en-US" dirty="0" smtClean="0"/>
              <a:t>	if (</a:t>
            </a:r>
            <a:r>
              <a:rPr lang="en-US" dirty="0" err="1" smtClean="0"/>
              <a:t>timeLeft</a:t>
            </a:r>
            <a:r>
              <a:rPr lang="en-US" dirty="0" smtClean="0"/>
              <a:t> &gt; 0) 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label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timeLeft</a:t>
            </a:r>
            <a:r>
              <a:rPr lang="en-US" dirty="0" smtClean="0"/>
              <a:t> = </a:t>
            </a:r>
            <a:r>
              <a:rPr lang="en-US" dirty="0" err="1" smtClean="0"/>
              <a:t>timeLeft</a:t>
            </a:r>
            <a:r>
              <a:rPr lang="en-US" dirty="0" smtClean="0"/>
              <a:t> - 1;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timeLabel.Text</a:t>
            </a:r>
            <a:r>
              <a:rPr lang="en-US" dirty="0" smtClean="0"/>
              <a:t> = </a:t>
            </a:r>
            <a:r>
              <a:rPr lang="en-US" dirty="0" err="1" smtClean="0"/>
              <a:t>timeLeft</a:t>
            </a:r>
            <a:r>
              <a:rPr lang="en-US" dirty="0" smtClean="0"/>
              <a:t> + </a:t>
            </a:r>
            <a:r>
              <a:rPr lang="en-US" dirty="0"/>
              <a:t>" seconds"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  <a:r>
              <a:rPr lang="en-US" dirty="0"/>
              <a:t>else</a:t>
            </a:r>
            <a:r>
              <a:rPr lang="en-US" dirty="0" smtClean="0"/>
              <a:t> 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// </a:t>
            </a:r>
            <a:r>
              <a:rPr lang="en-US" dirty="0"/>
              <a:t>If the user ran out of time, stop the timer, show 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// </a:t>
            </a:r>
            <a:r>
              <a:rPr lang="en-US" dirty="0"/>
              <a:t>a </a:t>
            </a:r>
            <a:r>
              <a:rPr lang="en-US" dirty="0" err="1"/>
              <a:t>MessageBox</a:t>
            </a:r>
            <a:r>
              <a:rPr lang="en-US" dirty="0"/>
              <a:t>, and fill in the answers.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timer1.Stop();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timeLabel.Text</a:t>
            </a:r>
            <a:r>
              <a:rPr lang="en-US" dirty="0" smtClean="0"/>
              <a:t> = </a:t>
            </a:r>
            <a:r>
              <a:rPr lang="en-US" dirty="0"/>
              <a:t>"Time's up!"</a:t>
            </a:r>
            <a:r>
              <a:rPr lang="en-US" dirty="0" smtClean="0"/>
              <a:t>; 				</a:t>
            </a:r>
            <a:r>
              <a:rPr lang="en-US" dirty="0" err="1" smtClean="0"/>
              <a:t>MessageBox.Show</a:t>
            </a:r>
            <a:r>
              <a:rPr lang="en-US" dirty="0" smtClean="0"/>
              <a:t>(</a:t>
            </a:r>
            <a:r>
              <a:rPr lang="en-US" dirty="0"/>
              <a:t>"You didn't finish in time."</a:t>
            </a:r>
            <a:r>
              <a:rPr lang="en-US" dirty="0" smtClean="0"/>
              <a:t>, </a:t>
            </a:r>
            <a:r>
              <a:rPr lang="en-US" dirty="0"/>
              <a:t>"Sorry!"</a:t>
            </a:r>
            <a:r>
              <a:rPr lang="en-US" dirty="0" smtClean="0"/>
              <a:t>); </a:t>
            </a:r>
            <a:r>
              <a:rPr lang="en-US" dirty="0" err="1" smtClean="0"/>
              <a:t>sum.Value</a:t>
            </a:r>
            <a:r>
              <a:rPr lang="en-US" dirty="0" smtClean="0"/>
              <a:t> = addend1 + addend2; </a:t>
            </a:r>
            <a:r>
              <a:rPr lang="en-US" dirty="0" err="1" smtClean="0"/>
              <a:t>startButton.Enabled</a:t>
            </a:r>
            <a:r>
              <a:rPr lang="en-US" dirty="0" smtClean="0"/>
              <a:t> = </a:t>
            </a:r>
            <a:r>
              <a:rPr lang="en-US" dirty="0"/>
              <a:t>true</a:t>
            </a:r>
            <a:r>
              <a:rPr lang="en-US" dirty="0" smtClean="0"/>
              <a:t>; }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73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Add three lines to the end of the </a:t>
            </a:r>
            <a:r>
              <a:rPr lang="en-US" b="1" dirty="0" err="1" smtClean="0"/>
              <a:t>StartTheQuiz</a:t>
            </a:r>
            <a:r>
              <a:rPr lang="en-US" b="1" dirty="0" smtClean="0"/>
              <a:t>()</a:t>
            </a:r>
            <a:r>
              <a:rPr lang="en-US" dirty="0" smtClean="0"/>
              <a:t> method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timeLeft</a:t>
            </a:r>
            <a:r>
              <a:rPr lang="en-US" dirty="0" smtClean="0"/>
              <a:t> = 30;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timeLabel.Text</a:t>
            </a:r>
            <a:r>
              <a:rPr lang="en-US" dirty="0" smtClean="0"/>
              <a:t> = </a:t>
            </a:r>
            <a:r>
              <a:rPr lang="en-US" dirty="0"/>
              <a:t>"30 seconds"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timer1.Start();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971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Add the </a:t>
            </a:r>
            <a:r>
              <a:rPr lang="en-US" b="1" dirty="0" err="1" smtClean="0"/>
              <a:t>CheckTheAnswer</a:t>
            </a:r>
            <a:r>
              <a:rPr lang="en-US" b="1" dirty="0" smtClean="0"/>
              <a:t>()</a:t>
            </a:r>
            <a:r>
              <a:rPr lang="en-US" dirty="0" smtClean="0"/>
              <a:t> method.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private</a:t>
            </a:r>
            <a:r>
              <a:rPr lang="en-US" dirty="0" smtClean="0"/>
              <a:t> </a:t>
            </a:r>
            <a:r>
              <a:rPr lang="en-US" dirty="0" err="1"/>
              <a:t>bool</a:t>
            </a:r>
            <a:r>
              <a:rPr lang="en-US" dirty="0" smtClean="0"/>
              <a:t> </a:t>
            </a:r>
            <a:r>
              <a:rPr lang="en-US" dirty="0" err="1" smtClean="0"/>
              <a:t>CheckTheAnswer</a:t>
            </a:r>
            <a:r>
              <a:rPr lang="en-US" dirty="0" smtClean="0"/>
              <a:t>() { </a:t>
            </a:r>
          </a:p>
          <a:p>
            <a:pPr marL="0" indent="0">
              <a:buNone/>
            </a:pPr>
            <a:r>
              <a:rPr lang="en-US" dirty="0" smtClean="0"/>
              <a:t>	if (addend1 + addend2 == </a:t>
            </a:r>
            <a:r>
              <a:rPr lang="en-US" dirty="0" err="1" smtClean="0"/>
              <a:t>sum.Value</a:t>
            </a:r>
            <a:r>
              <a:rPr lang="en-US" dirty="0" smtClean="0"/>
              <a:t>) 			return </a:t>
            </a:r>
            <a:r>
              <a:rPr lang="en-US" dirty="0"/>
              <a:t>true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else 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 </a:t>
            </a:r>
            <a:r>
              <a:rPr lang="en-US" dirty="0"/>
              <a:t>false</a:t>
            </a:r>
            <a:r>
              <a:rPr lang="en-US" dirty="0" smtClean="0"/>
              <a:t>; </a:t>
            </a:r>
            <a:br>
              <a:rPr lang="en-US" dirty="0" smtClean="0"/>
            </a:b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3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612" y="0"/>
            <a:ext cx="560451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03721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To add an Enter event handler for a </a:t>
            </a:r>
            <a:r>
              <a:rPr lang="en-US" b="1" dirty="0" err="1" smtClean="0"/>
              <a:t>NumericUpDown</a:t>
            </a:r>
            <a:r>
              <a:rPr lang="en-US" b="1" dirty="0" smtClean="0"/>
              <a:t>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Choose the first </a:t>
            </a:r>
            <a:r>
              <a:rPr lang="en-US" sz="2800" dirty="0" err="1" smtClean="0"/>
              <a:t>NumericUpDown</a:t>
            </a:r>
            <a:r>
              <a:rPr lang="en-US" sz="2800" dirty="0" smtClean="0"/>
              <a:t> control (named "sum"), and then, in the Properties dialog box, choose the Events icon on the toolbar.</a:t>
            </a:r>
          </a:p>
          <a:p>
            <a:r>
              <a:rPr lang="en-US" sz="2800" dirty="0" smtClean="0"/>
              <a:t>Choose the Enter event, enter </a:t>
            </a:r>
            <a:r>
              <a:rPr lang="en-US" sz="2800" dirty="0" err="1" smtClean="0"/>
              <a:t>answer_Enter</a:t>
            </a:r>
            <a:r>
              <a:rPr lang="en-US" sz="2800" dirty="0" smtClean="0"/>
              <a:t>, and then choose the Enter key.</a:t>
            </a:r>
          </a:p>
          <a:p>
            <a:endParaRPr 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006" y="3733800"/>
            <a:ext cx="334327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604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private</a:t>
            </a:r>
            <a:r>
              <a:rPr lang="en-US" sz="2400" dirty="0" smtClean="0"/>
              <a:t> </a:t>
            </a:r>
            <a:r>
              <a:rPr lang="en-US" sz="2400" dirty="0"/>
              <a:t>void</a:t>
            </a:r>
            <a:r>
              <a:rPr lang="en-US" sz="2400" dirty="0" smtClean="0"/>
              <a:t> </a:t>
            </a:r>
            <a:r>
              <a:rPr lang="en-US" sz="2400" dirty="0" err="1" smtClean="0"/>
              <a:t>answer_Enter</a:t>
            </a:r>
            <a:r>
              <a:rPr lang="en-US" sz="2400" dirty="0" smtClean="0"/>
              <a:t>(</a:t>
            </a:r>
            <a:r>
              <a:rPr lang="en-US" sz="2400" dirty="0"/>
              <a:t>object</a:t>
            </a:r>
            <a:r>
              <a:rPr lang="en-US" sz="2400" dirty="0" smtClean="0"/>
              <a:t> sender, </a:t>
            </a:r>
            <a:r>
              <a:rPr lang="en-US" sz="2400" dirty="0" err="1" smtClean="0"/>
              <a:t>EventArgs</a:t>
            </a:r>
            <a:r>
              <a:rPr lang="en-US" sz="2400" dirty="0" smtClean="0"/>
              <a:t> e) {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// </a:t>
            </a:r>
            <a:r>
              <a:rPr lang="en-US" sz="2400" dirty="0"/>
              <a:t>Select the whole answer in the </a:t>
            </a:r>
            <a:r>
              <a:rPr lang="en-US" sz="2400" dirty="0" err="1"/>
              <a:t>NumericUpDown</a:t>
            </a:r>
            <a:r>
              <a:rPr lang="en-US" sz="2400" dirty="0"/>
              <a:t> control.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NumericUpDown</a:t>
            </a:r>
            <a:r>
              <a:rPr lang="en-US" sz="2400" dirty="0" smtClean="0"/>
              <a:t> </a:t>
            </a:r>
            <a:r>
              <a:rPr lang="en-US" sz="2400" dirty="0" err="1" smtClean="0"/>
              <a:t>answerBox</a:t>
            </a:r>
            <a:r>
              <a:rPr lang="en-US" sz="2400" dirty="0" smtClean="0"/>
              <a:t> = sender </a:t>
            </a:r>
            <a:r>
              <a:rPr lang="en-US" sz="2400" dirty="0"/>
              <a:t>as</a:t>
            </a:r>
            <a:r>
              <a:rPr lang="en-US" sz="2400" dirty="0" smtClean="0"/>
              <a:t> </a:t>
            </a:r>
            <a:r>
              <a:rPr lang="en-US" sz="2400" dirty="0" err="1" smtClean="0"/>
              <a:t>NumericUpDown</a:t>
            </a:r>
            <a:r>
              <a:rPr lang="en-US" sz="2400" dirty="0" smtClean="0"/>
              <a:t>;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if (</a:t>
            </a:r>
            <a:r>
              <a:rPr lang="en-US" sz="2400" dirty="0" err="1" smtClean="0"/>
              <a:t>answerBox</a:t>
            </a:r>
            <a:r>
              <a:rPr lang="en-US" sz="2400" dirty="0" smtClean="0"/>
              <a:t> != </a:t>
            </a:r>
            <a:r>
              <a:rPr lang="en-US" sz="2400" dirty="0"/>
              <a:t>null</a:t>
            </a:r>
            <a:r>
              <a:rPr lang="en-US" sz="2400" dirty="0" smtClean="0"/>
              <a:t>) {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lengthOfAnswer</a:t>
            </a:r>
            <a:r>
              <a:rPr lang="en-US" sz="2400" dirty="0" smtClean="0"/>
              <a:t> = </a:t>
            </a:r>
            <a:r>
              <a:rPr lang="en-US" sz="2400" dirty="0" err="1" smtClean="0"/>
              <a:t>answerBox.Value.ToString</a:t>
            </a:r>
            <a:r>
              <a:rPr lang="en-US" sz="2400" dirty="0" smtClean="0"/>
              <a:t>().Length; 	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answerBox.Select</a:t>
            </a:r>
            <a:r>
              <a:rPr lang="en-US" sz="2400" dirty="0" smtClean="0"/>
              <a:t>(0, </a:t>
            </a:r>
            <a:r>
              <a:rPr lang="en-US" sz="2400" dirty="0" err="1" smtClean="0"/>
              <a:t>lengthOfAnswer</a:t>
            </a:r>
            <a:r>
              <a:rPr lang="en-US" sz="2400" dirty="0" smtClean="0"/>
              <a:t>);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} 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39958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code of </a:t>
            </a:r>
            <a:r>
              <a:rPr lang="en-US" smtClean="0"/>
              <a:t>multiplication and dividion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046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Part, You Learn How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random numbers by using the </a:t>
            </a:r>
            <a:r>
              <a:rPr lang="en-US" b="1" dirty="0" smtClean="0"/>
              <a:t>Random</a:t>
            </a:r>
            <a:r>
              <a:rPr lang="en-US" dirty="0" smtClean="0"/>
              <a:t> class.</a:t>
            </a:r>
          </a:p>
          <a:p>
            <a:r>
              <a:rPr lang="en-US" dirty="0" smtClean="0"/>
              <a:t>Trigger events to occur at a specific time by using a Timer control.</a:t>
            </a:r>
          </a:p>
          <a:p>
            <a:r>
              <a:rPr lang="en-US" dirty="0" smtClean="0"/>
              <a:t>Control program flow by using if else statements.</a:t>
            </a:r>
          </a:p>
          <a:p>
            <a:r>
              <a:rPr lang="en-US" dirty="0" smtClean="0"/>
              <a:t>Perform basic arithmetic operations in code.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8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To create a project and </a:t>
            </a:r>
            <a:r>
              <a:rPr lang="en-US" b="1" dirty="0" err="1" smtClean="0"/>
              <a:t>and</a:t>
            </a:r>
            <a:r>
              <a:rPr lang="en-US" b="1" dirty="0" smtClean="0"/>
              <a:t> set properties for a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Create new Project:: </a:t>
            </a:r>
            <a:r>
              <a:rPr lang="en-US" sz="2800" dirty="0" err="1" smtClean="0"/>
              <a:t>MathQuiz</a:t>
            </a:r>
            <a:r>
              <a:rPr lang="en-US" sz="2800" dirty="0" smtClean="0"/>
              <a:t> || Text Math Quiz.</a:t>
            </a:r>
          </a:p>
          <a:p>
            <a:r>
              <a:rPr lang="en-US" sz="2800" dirty="0" smtClean="0"/>
              <a:t>Change the size of the form to 500 pixels wide by 400 pixels tall.</a:t>
            </a:r>
          </a:p>
          <a:p>
            <a:r>
              <a:rPr lang="en-US" sz="2800" dirty="0" smtClean="0"/>
              <a:t>Change the value of the </a:t>
            </a:r>
            <a:r>
              <a:rPr lang="en-US" sz="2800" dirty="0" err="1" smtClean="0"/>
              <a:t>FormBorderStyle</a:t>
            </a:r>
            <a:r>
              <a:rPr lang="en-US" sz="2800" dirty="0" smtClean="0"/>
              <a:t> property to Fixed3D, and set the </a:t>
            </a:r>
            <a:r>
              <a:rPr lang="en-US" sz="2800" dirty="0" err="1" smtClean="0"/>
              <a:t>MaximizeBox</a:t>
            </a:r>
            <a:r>
              <a:rPr lang="en-US" sz="2800" dirty="0" smtClean="0"/>
              <a:t> property to False.</a:t>
            </a:r>
          </a:p>
          <a:p>
            <a:r>
              <a:rPr lang="en-US" sz="2800" dirty="0" smtClean="0"/>
              <a:t>These values prevent quiz takers from resizing the form.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661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To create the Time Remaining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Add a Label and set (Name) property to </a:t>
            </a:r>
            <a:r>
              <a:rPr lang="en-US" sz="2800" dirty="0" err="1" smtClean="0"/>
              <a:t>timeLabel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Change the </a:t>
            </a:r>
            <a:r>
              <a:rPr lang="en-US" sz="2800" dirty="0" err="1" smtClean="0"/>
              <a:t>AutoSize</a:t>
            </a:r>
            <a:r>
              <a:rPr lang="en-US" sz="2800" dirty="0" smtClean="0"/>
              <a:t> property to False.</a:t>
            </a:r>
          </a:p>
          <a:p>
            <a:r>
              <a:rPr lang="en-US" sz="2800" dirty="0" smtClean="0"/>
              <a:t>Change the </a:t>
            </a:r>
            <a:r>
              <a:rPr lang="en-US" sz="2800" dirty="0" err="1" smtClean="0"/>
              <a:t>BorderStyle</a:t>
            </a:r>
            <a:r>
              <a:rPr lang="en-US" sz="2800" dirty="0" smtClean="0"/>
              <a:t> property to </a:t>
            </a:r>
            <a:r>
              <a:rPr lang="en-US" sz="2800" dirty="0" err="1" smtClean="0"/>
              <a:t>FixedSingle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Set the Size property to 200, 30.</a:t>
            </a:r>
          </a:p>
          <a:p>
            <a:r>
              <a:rPr lang="en-US" sz="2800" dirty="0" smtClean="0"/>
              <a:t>Move the label to the upper-right corner of the form, where blue spacer lines will appear.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9062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Clear Text property</a:t>
            </a:r>
          </a:p>
          <a:p>
            <a:r>
              <a:rPr lang="en-US" sz="2400" dirty="0" smtClean="0"/>
              <a:t>Change the value of the Size property to 15.75.</a:t>
            </a:r>
          </a:p>
          <a:p>
            <a:r>
              <a:rPr lang="en-US" sz="2400" dirty="0" smtClean="0"/>
              <a:t>Add Label, and then set its font size to 15.75.</a:t>
            </a:r>
          </a:p>
          <a:p>
            <a:r>
              <a:rPr lang="en-US" sz="2400" dirty="0" smtClean="0"/>
              <a:t>Set the Text property to Time Left.</a:t>
            </a:r>
          </a:p>
          <a:p>
            <a:endParaRPr lang="en-US" sz="2400" dirty="0"/>
          </a:p>
        </p:txBody>
      </p:sp>
      <p:pic>
        <p:nvPicPr>
          <p:cNvPr id="1026" name="Picture 2" descr="C:\Users\Jakarin\Downloads\IC28713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00808"/>
            <a:ext cx="3410322" cy="328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988303"/>
            <a:ext cx="48387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04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To add controls for the addition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Add a Label</a:t>
            </a:r>
            <a:endParaRPr lang="th-TH" dirty="0" smtClean="0"/>
          </a:p>
          <a:p>
            <a:pPr lvl="1"/>
            <a:r>
              <a:rPr lang="en-US" dirty="0" smtClean="0"/>
              <a:t>Text -&gt; ?</a:t>
            </a:r>
          </a:p>
          <a:p>
            <a:pPr lvl="1"/>
            <a:r>
              <a:rPr lang="en-US" dirty="0" err="1" smtClean="0"/>
              <a:t>AutoSize</a:t>
            </a:r>
            <a:r>
              <a:rPr lang="en-US" dirty="0" smtClean="0"/>
              <a:t>-&gt;False.</a:t>
            </a:r>
          </a:p>
          <a:p>
            <a:pPr lvl="1"/>
            <a:r>
              <a:rPr lang="en-US" dirty="0" smtClean="0"/>
              <a:t>Size-&gt;60, 50.</a:t>
            </a:r>
          </a:p>
          <a:p>
            <a:pPr lvl="1"/>
            <a:r>
              <a:rPr lang="en-US" dirty="0" smtClean="0"/>
              <a:t>font size-&gt;18.</a:t>
            </a:r>
          </a:p>
          <a:p>
            <a:pPr lvl="1"/>
            <a:r>
              <a:rPr lang="en-US" dirty="0" err="1" smtClean="0"/>
              <a:t>TextAlign</a:t>
            </a:r>
            <a:r>
              <a:rPr lang="en-US" dirty="0" smtClean="0"/>
              <a:t>-&gt;</a:t>
            </a:r>
            <a:r>
              <a:rPr lang="en-US" dirty="0" err="1" smtClean="0"/>
              <a:t>MiddleCenter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Location-&gt;50, 75</a:t>
            </a:r>
          </a:p>
          <a:p>
            <a:pPr lvl="1"/>
            <a:r>
              <a:rPr lang="en-US" dirty="0" smtClean="0"/>
              <a:t>(Name)-&gt;</a:t>
            </a:r>
            <a:r>
              <a:rPr lang="en-US" dirty="0" err="1" smtClean="0"/>
              <a:t>plusLeftLabel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29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Copy </a:t>
            </a:r>
            <a:r>
              <a:rPr lang="en-US" b="1" dirty="0" err="1" smtClean="0"/>
              <a:t>plusLeftLabel</a:t>
            </a:r>
            <a:r>
              <a:rPr lang="en-US" dirty="0" smtClean="0"/>
              <a:t> label</a:t>
            </a:r>
            <a:r>
              <a:rPr lang="th-TH" dirty="0"/>
              <a:t> </a:t>
            </a:r>
            <a:r>
              <a:rPr lang="en-US" dirty="0" smtClean="0"/>
              <a:t>and Paste the label 3 times.</a:t>
            </a:r>
          </a:p>
          <a:p>
            <a:r>
              <a:rPr lang="en-US" dirty="0" smtClean="0"/>
              <a:t>Arrange the three new labels so that they are in a row to the right of the </a:t>
            </a:r>
            <a:r>
              <a:rPr lang="en-US" b="1" dirty="0" err="1" smtClean="0"/>
              <a:t>plusLeftLabel</a:t>
            </a:r>
            <a:r>
              <a:rPr lang="en-US" dirty="0" smtClean="0"/>
              <a:t> label.</a:t>
            </a:r>
          </a:p>
          <a:p>
            <a:r>
              <a:rPr lang="en-US" dirty="0" smtClean="0"/>
              <a:t>Set the value of the second label's Text property to </a:t>
            </a:r>
            <a:r>
              <a:rPr lang="en-US" b="1" dirty="0" smtClean="0"/>
              <a:t>+</a:t>
            </a:r>
            <a:r>
              <a:rPr lang="en-US" dirty="0" smtClean="0"/>
              <a:t> (plus sign).</a:t>
            </a:r>
          </a:p>
          <a:p>
            <a:r>
              <a:rPr lang="en-US" dirty="0" smtClean="0"/>
              <a:t>Set the value of the third label's (Name) property to </a:t>
            </a:r>
            <a:r>
              <a:rPr lang="en-US" b="1" dirty="0" err="1" smtClean="0"/>
              <a:t>plusRightLabel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Set the value of the fourth label's Text property to </a:t>
            </a:r>
            <a:r>
              <a:rPr lang="en-US" b="1" dirty="0" smtClean="0"/>
              <a:t>=</a:t>
            </a:r>
            <a:r>
              <a:rPr lang="en-US" dirty="0" smtClean="0"/>
              <a:t> (equal sign).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715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a </a:t>
            </a:r>
            <a:r>
              <a:rPr lang="en-US" dirty="0" err="1" smtClean="0"/>
              <a:t>NumericUpDown</a:t>
            </a:r>
            <a:r>
              <a:rPr lang="en-US" dirty="0" smtClean="0"/>
              <a:t> control </a:t>
            </a:r>
            <a:endParaRPr lang="th-TH" dirty="0" smtClean="0"/>
          </a:p>
          <a:p>
            <a:pPr lvl="1"/>
            <a:r>
              <a:rPr lang="en-US" dirty="0" smtClean="0"/>
              <a:t>font size to 18, and set its width to 100.</a:t>
            </a:r>
          </a:p>
          <a:p>
            <a:pPr lvl="1"/>
            <a:r>
              <a:rPr lang="en-US" dirty="0" smtClean="0"/>
              <a:t>(Name) -&gt;sum.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537235"/>
            <a:ext cx="6696744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9913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747</Words>
  <Application>Microsoft Office PowerPoint</Application>
  <PresentationFormat>On-screen Show (4:3)</PresentationFormat>
  <Paragraphs>138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Timed Math Quiz</vt:lpstr>
      <vt:lpstr>PowerPoint Presentation</vt:lpstr>
      <vt:lpstr>In This Part, You Learn How to</vt:lpstr>
      <vt:lpstr>To create a project and and set properties for a form</vt:lpstr>
      <vt:lpstr>To create the Time Remaining box</vt:lpstr>
      <vt:lpstr>PowerPoint Presentation</vt:lpstr>
      <vt:lpstr>To add controls for the addition problems</vt:lpstr>
      <vt:lpstr>PowerPoint Presentation</vt:lpstr>
      <vt:lpstr>PowerPoint Presentation</vt:lpstr>
      <vt:lpstr>To add controls for the subtraction, multiplication, and division problems</vt:lpstr>
      <vt:lpstr>PowerPoint Presentation</vt:lpstr>
      <vt:lpstr>PowerPoint Presentation</vt:lpstr>
      <vt:lpstr>To add a start button and set the tab-index order</vt:lpstr>
      <vt:lpstr>To create a random addition problem</vt:lpstr>
      <vt:lpstr>PowerPoint Presentation</vt:lpstr>
      <vt:lpstr>PowerPoint Presentation</vt:lpstr>
      <vt:lpstr>PowerPoint Presentation</vt:lpstr>
      <vt:lpstr>PowerPoint Presentation</vt:lpstr>
      <vt:lpstr>To add a countdown timer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 add an Enter event handler for a NumericUpDown control</vt:lpstr>
      <vt:lpstr>PowerPoint Presentation</vt:lpstr>
      <vt:lpstr>Your task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Timed Math Quiz</dc:title>
  <dc:creator>Jakarin Chawachat</dc:creator>
  <cp:lastModifiedBy>Jakarin Chawachat</cp:lastModifiedBy>
  <cp:revision>12</cp:revision>
  <dcterms:created xsi:type="dcterms:W3CDTF">2014-03-18T14:42:28Z</dcterms:created>
  <dcterms:modified xsi:type="dcterms:W3CDTF">2014-03-18T17:33:21Z</dcterms:modified>
</cp:coreProperties>
</file>