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C3DBB-85E3-4F88-A90F-1D60124C773E}" type="datetimeFigureOut">
              <a:rPr lang="th-TH" smtClean="0"/>
              <a:t>23/05/58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Picture Viewer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h-TH" dirty="0" smtClean="0"/>
              <a:t>เลือกปุ่มสามเหลี่ยมด้านบน</a:t>
            </a:r>
            <a:r>
              <a:rPr lang="en-US" dirty="0" smtClean="0"/>
              <a:t> </a:t>
            </a:r>
            <a:r>
              <a:rPr lang="en-US" dirty="0" smtClean="0"/>
              <a:t>Triangle-&gt;</a:t>
            </a:r>
            <a:r>
              <a:rPr lang="th-TH" dirty="0" smtClean="0"/>
              <a:t> </a:t>
            </a:r>
            <a:r>
              <a:rPr lang="en-US" dirty="0" smtClean="0"/>
              <a:t>Edit Rows and </a:t>
            </a:r>
            <a:r>
              <a:rPr lang="en-US" dirty="0" smtClean="0"/>
              <a:t>Columns</a:t>
            </a:r>
            <a:r>
              <a:rPr lang="th-TH" dirty="0" smtClean="0"/>
              <a:t> แล้วตั้งค่า</a:t>
            </a:r>
            <a:endParaRPr lang="en-US" dirty="0" smtClean="0"/>
          </a:p>
          <a:p>
            <a:r>
              <a:rPr lang="en-US" dirty="0" smtClean="0"/>
              <a:t>Row1 90</a:t>
            </a:r>
            <a:r>
              <a:rPr lang="th-TH" dirty="0" smtClean="0"/>
              <a:t> </a:t>
            </a:r>
            <a:r>
              <a:rPr lang="en-US" dirty="0" smtClean="0"/>
              <a:t>% Row2 10</a:t>
            </a:r>
            <a:r>
              <a:rPr lang="en-US" dirty="0" smtClean="0"/>
              <a:t>%</a:t>
            </a:r>
          </a:p>
          <a:p>
            <a:r>
              <a:rPr lang="en-US" dirty="0" smtClean="0"/>
              <a:t>Col1 15% Col2 85%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700808"/>
            <a:ext cx="4191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31196" y="3062292"/>
            <a:ext cx="5760640" cy="3795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/>
          <a:lstStyle/>
          <a:p>
            <a:r>
              <a:rPr lang="th-TH" dirty="0" smtClean="0"/>
              <a:t>ใส่</a:t>
            </a:r>
            <a:r>
              <a:rPr lang="en-US" dirty="0" smtClean="0"/>
              <a:t> </a:t>
            </a:r>
            <a:r>
              <a:rPr lang="en-US" dirty="0" err="1" smtClean="0"/>
              <a:t>PictureBox</a:t>
            </a:r>
            <a:endParaRPr lang="en-US" dirty="0" smtClean="0"/>
          </a:p>
          <a:p>
            <a:r>
              <a:rPr lang="th-TH" dirty="0" smtClean="0"/>
              <a:t>เราจะฝังมันไว้กับ </a:t>
            </a:r>
            <a:r>
              <a:rPr lang="en-US" dirty="0" smtClean="0"/>
              <a:t>Parent </a:t>
            </a:r>
            <a:r>
              <a:rPr lang="en-US" dirty="0" smtClean="0"/>
              <a:t>Container</a:t>
            </a:r>
          </a:p>
          <a:p>
            <a:r>
              <a:rPr lang="th-TH" dirty="0" smtClean="0"/>
              <a:t>ตั้ง </a:t>
            </a:r>
            <a:r>
              <a:rPr lang="en-US" dirty="0" err="1" smtClean="0"/>
              <a:t>PictureBox</a:t>
            </a:r>
            <a:r>
              <a:rPr lang="en-US" dirty="0" smtClean="0"/>
              <a:t>-</a:t>
            </a:r>
            <a:r>
              <a:rPr lang="en-US" dirty="0" smtClean="0"/>
              <a:t>&gt;Dock-&gt;Fill</a:t>
            </a:r>
          </a:p>
          <a:p>
            <a:r>
              <a:rPr lang="en-US" dirty="0" err="1" smtClean="0"/>
              <a:t>PictureBox</a:t>
            </a:r>
            <a:r>
              <a:rPr lang="en-US" dirty="0" smtClean="0"/>
              <a:t>-&gt;</a:t>
            </a:r>
            <a:r>
              <a:rPr lang="en-US" dirty="0" err="1" smtClean="0"/>
              <a:t>ColumnSpan</a:t>
            </a:r>
            <a:r>
              <a:rPr lang="en-US" dirty="0" smtClean="0"/>
              <a:t>-&gt;2</a:t>
            </a:r>
          </a:p>
          <a:p>
            <a:r>
              <a:rPr lang="en-US" dirty="0" err="1" smtClean="0"/>
              <a:t>PictureBox-BorderStyle</a:t>
            </a:r>
            <a:r>
              <a:rPr lang="en-US" dirty="0" smtClean="0"/>
              <a:t>-&gt;Fixed3D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628800"/>
            <a:ext cx="256222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1210" y="2920899"/>
            <a:ext cx="482864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h-TH" dirty="0" smtClean="0"/>
              <a:t>ใส่</a:t>
            </a:r>
            <a:r>
              <a:rPr lang="en-US" dirty="0" smtClean="0"/>
              <a:t> </a:t>
            </a:r>
            <a:r>
              <a:rPr lang="en-US" dirty="0" err="1" smtClean="0"/>
              <a:t>CheckBox</a:t>
            </a:r>
            <a:endParaRPr lang="en-US" dirty="0" smtClean="0"/>
          </a:p>
          <a:p>
            <a:pPr lvl="1"/>
            <a:r>
              <a:rPr lang="en-US" dirty="0" smtClean="0"/>
              <a:t>Text-&gt;Stretch</a:t>
            </a:r>
          </a:p>
          <a:p>
            <a:pPr lvl="1"/>
            <a:endParaRPr lang="en-US" dirty="0"/>
          </a:p>
          <a:p>
            <a:r>
              <a:rPr lang="th-TH" dirty="0" smtClean="0"/>
              <a:t>ใส่ </a:t>
            </a:r>
            <a:r>
              <a:rPr lang="en-US" dirty="0" smtClean="0"/>
              <a:t>Container</a:t>
            </a:r>
            <a:r>
              <a:rPr lang="th-TH" dirty="0" smtClean="0"/>
              <a:t>เอาไว้ใส่ปุ่ม</a:t>
            </a:r>
            <a:endParaRPr lang="en-US" dirty="0" smtClean="0"/>
          </a:p>
          <a:p>
            <a:pPr lvl="1"/>
            <a:r>
              <a:rPr lang="en-US" dirty="0" err="1" smtClean="0"/>
              <a:t>FlowLayoutPanel</a:t>
            </a:r>
            <a:endParaRPr lang="en-US" dirty="0" smtClean="0"/>
          </a:p>
          <a:p>
            <a:pPr lvl="1"/>
            <a:r>
              <a:rPr lang="en-US" dirty="0" smtClean="0"/>
              <a:t>Dock-&gt;Fill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077072"/>
            <a:ext cx="220027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412777"/>
            <a:ext cx="4788024" cy="2644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Add Buttons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h-TH" dirty="0" smtClean="0"/>
              <a:t>ใส่ </a:t>
            </a:r>
            <a:r>
              <a:rPr lang="en-US" dirty="0" err="1" smtClean="0"/>
              <a:t>FlowLayoutPanel</a:t>
            </a:r>
            <a:r>
              <a:rPr lang="th-TH" dirty="0" smtClean="0"/>
              <a:t> เพื่อเอาไว้ใส่ปุ่ม</a:t>
            </a:r>
            <a:endParaRPr lang="en-US" dirty="0" smtClean="0"/>
          </a:p>
          <a:p>
            <a:r>
              <a:rPr lang="en-US" dirty="0" smtClean="0"/>
              <a:t>Double Click Button </a:t>
            </a:r>
            <a:r>
              <a:rPr lang="th-TH" dirty="0" smtClean="0"/>
              <a:t>เพื่อใส่ปุ่ม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th-TH" dirty="0" smtClean="0"/>
              <a:t>เขียนข้อความใส่ปุ่มดังนี้ </a:t>
            </a:r>
            <a:br>
              <a:rPr lang="th-TH" dirty="0" smtClean="0"/>
            </a:br>
            <a:r>
              <a:rPr lang="en-US" dirty="0" smtClean="0"/>
              <a:t>Close, </a:t>
            </a:r>
            <a:r>
              <a:rPr lang="en-US" dirty="0" smtClean="0"/>
              <a:t>Set BG Color, Clear, Show</a:t>
            </a:r>
          </a:p>
          <a:p>
            <a:r>
              <a:rPr lang="en-US" dirty="0" err="1" smtClean="0"/>
              <a:t>AutoSize</a:t>
            </a:r>
            <a:r>
              <a:rPr lang="en-US" dirty="0" smtClean="0"/>
              <a:t>=true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484784"/>
            <a:ext cx="4526657" cy="426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Your Button Controls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button</a:t>
            </a:r>
          </a:p>
          <a:p>
            <a:r>
              <a:rPr lang="en-US" dirty="0" smtClean="0"/>
              <a:t>(name)</a:t>
            </a:r>
          </a:p>
          <a:p>
            <a:pPr lvl="1"/>
            <a:r>
              <a:rPr lang="en-US" dirty="0" err="1" smtClean="0"/>
              <a:t>closeButton</a:t>
            </a:r>
            <a:endParaRPr lang="en-US" dirty="0" smtClean="0"/>
          </a:p>
          <a:p>
            <a:pPr lvl="1"/>
            <a:r>
              <a:rPr lang="en-US" dirty="0" err="1" smtClean="0"/>
              <a:t>backgroundButton</a:t>
            </a:r>
            <a:endParaRPr lang="en-US" dirty="0" smtClean="0"/>
          </a:p>
          <a:p>
            <a:pPr lvl="1"/>
            <a:r>
              <a:rPr lang="en-US" dirty="0" err="1" smtClean="0"/>
              <a:t>clearButton</a:t>
            </a:r>
            <a:endParaRPr lang="en-US" dirty="0" smtClean="0"/>
          </a:p>
          <a:p>
            <a:pPr lvl="1"/>
            <a:r>
              <a:rPr lang="en-US" dirty="0" err="1" smtClean="0"/>
              <a:t>showButton</a:t>
            </a:r>
            <a:endParaRPr lang="en-US" dirty="0" smtClean="0"/>
          </a:p>
          <a:p>
            <a:r>
              <a:rPr lang="en-US" dirty="0" smtClean="0"/>
              <a:t>Double click </a:t>
            </a:r>
            <a:r>
              <a:rPr lang="en-US" dirty="0" err="1" smtClean="0"/>
              <a:t>showButton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private</a:t>
            </a:r>
            <a:r>
              <a:rPr lang="en-US" dirty="0" smtClean="0"/>
              <a:t> </a:t>
            </a:r>
            <a:r>
              <a:rPr lang="en-US" dirty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clearButton_Click</a:t>
            </a:r>
            <a:r>
              <a:rPr lang="en-US" dirty="0" smtClean="0"/>
              <a:t>(</a:t>
            </a:r>
            <a:r>
              <a:rPr lang="en-US" dirty="0"/>
              <a:t>object</a:t>
            </a:r>
            <a:r>
              <a:rPr lang="en-US" dirty="0" smtClean="0"/>
              <a:t> sender, </a:t>
            </a:r>
            <a:r>
              <a:rPr lang="en-US" dirty="0" err="1" smtClean="0"/>
              <a:t>EventArgs</a:t>
            </a:r>
            <a:r>
              <a:rPr lang="en-US" dirty="0" smtClean="0"/>
              <a:t> e) </a:t>
            </a:r>
            <a:br>
              <a:rPr lang="en-US" dirty="0" smtClean="0"/>
            </a:b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 }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private </a:t>
            </a:r>
            <a:r>
              <a:rPr lang="en-US" dirty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backgroundButton_Click</a:t>
            </a:r>
            <a:r>
              <a:rPr lang="en-US" dirty="0" smtClean="0"/>
              <a:t>(</a:t>
            </a:r>
            <a:r>
              <a:rPr lang="en-US" dirty="0"/>
              <a:t>object</a:t>
            </a:r>
            <a:r>
              <a:rPr lang="en-US" dirty="0" smtClean="0"/>
              <a:t> sender, </a:t>
            </a:r>
            <a:r>
              <a:rPr lang="en-US" dirty="0" err="1" smtClean="0"/>
              <a:t>EventArgs</a:t>
            </a:r>
            <a:r>
              <a:rPr lang="en-US" dirty="0" smtClean="0"/>
              <a:t> e) </a:t>
            </a:r>
            <a:br>
              <a:rPr lang="en-US" dirty="0" smtClean="0"/>
            </a:br>
            <a:r>
              <a:rPr lang="en-US" dirty="0" smtClean="0"/>
              <a:t>{ </a:t>
            </a:r>
            <a:br>
              <a:rPr lang="en-US" dirty="0" smtClean="0"/>
            </a:br>
            <a:r>
              <a:rPr lang="en-US" dirty="0" smtClean="0"/>
              <a:t>}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private </a:t>
            </a:r>
            <a:r>
              <a:rPr lang="en-US" dirty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closeButton_Click</a:t>
            </a:r>
            <a:r>
              <a:rPr lang="en-US" dirty="0" smtClean="0"/>
              <a:t>(</a:t>
            </a:r>
            <a:r>
              <a:rPr lang="en-US" dirty="0"/>
              <a:t>object</a:t>
            </a:r>
            <a:r>
              <a:rPr lang="en-US" dirty="0" smtClean="0"/>
              <a:t> sender, </a:t>
            </a:r>
            <a:r>
              <a:rPr lang="en-US" dirty="0" err="1" smtClean="0"/>
              <a:t>EventArgs</a:t>
            </a:r>
            <a:r>
              <a:rPr lang="en-US" dirty="0" smtClean="0"/>
              <a:t> e) </a:t>
            </a:r>
            <a:br>
              <a:rPr lang="en-US" dirty="0" smtClean="0"/>
            </a:br>
            <a:r>
              <a:rPr lang="en-US" dirty="0" smtClean="0"/>
              <a:t>{ </a:t>
            </a:r>
            <a:br>
              <a:rPr lang="en-US" dirty="0" smtClean="0"/>
            </a:br>
            <a:r>
              <a:rPr lang="en-US" dirty="0" smtClean="0"/>
              <a:t>}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private </a:t>
            </a:r>
            <a:r>
              <a:rPr lang="en-US" dirty="0"/>
              <a:t>void</a:t>
            </a:r>
            <a:r>
              <a:rPr lang="en-US" dirty="0" smtClean="0"/>
              <a:t> checkBox1_CheckedChanged(</a:t>
            </a:r>
            <a:r>
              <a:rPr lang="en-US" dirty="0"/>
              <a:t>object</a:t>
            </a:r>
            <a:r>
              <a:rPr lang="en-US" dirty="0" smtClean="0"/>
              <a:t> sender, </a:t>
            </a:r>
            <a:r>
              <a:rPr lang="en-US" dirty="0" err="1" smtClean="0"/>
              <a:t>EventArgs</a:t>
            </a:r>
            <a:r>
              <a:rPr lang="en-US" dirty="0" smtClean="0"/>
              <a:t> e) </a:t>
            </a:r>
            <a:br>
              <a:rPr lang="en-US" dirty="0" smtClean="0"/>
            </a:br>
            <a:r>
              <a:rPr lang="en-US" dirty="0" smtClean="0"/>
              <a:t>{ </a:t>
            </a:r>
            <a:br>
              <a:rPr lang="en-US" dirty="0" smtClean="0"/>
            </a:br>
            <a:r>
              <a:rPr lang="en-US" dirty="0" smtClean="0"/>
              <a:t>}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Dialog Components 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Dialogs</a:t>
            </a:r>
          </a:p>
          <a:p>
            <a:pPr lvl="1"/>
            <a:r>
              <a:rPr lang="en-US" dirty="0" smtClean="0"/>
              <a:t>double click </a:t>
            </a:r>
            <a:r>
              <a:rPr lang="en-US" dirty="0" err="1" smtClean="0"/>
              <a:t>openFileDialog</a:t>
            </a:r>
            <a:r>
              <a:rPr lang="en-US" dirty="0" smtClean="0"/>
              <a:t>, </a:t>
            </a:r>
            <a:r>
              <a:rPr lang="en-US" dirty="0" err="1" smtClean="0"/>
              <a:t>colorDialog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060848"/>
            <a:ext cx="443865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openFileDialog</a:t>
            </a:r>
            <a:endParaRPr lang="en-US" dirty="0" smtClean="0"/>
          </a:p>
          <a:p>
            <a:pPr lvl="1"/>
            <a:r>
              <a:rPr lang="en-US" dirty="0" smtClean="0"/>
              <a:t>Filter</a:t>
            </a:r>
          </a:p>
          <a:p>
            <a:pPr lvl="1">
              <a:buNone/>
            </a:pPr>
            <a:r>
              <a:rPr lang="en-US" sz="2000" dirty="0" smtClean="0"/>
              <a:t>JPEG Files (*.jpg)|*.</a:t>
            </a:r>
            <a:r>
              <a:rPr lang="en-US" sz="2000" dirty="0" err="1" smtClean="0"/>
              <a:t>jpg|PNG</a:t>
            </a:r>
            <a:r>
              <a:rPr lang="en-US" sz="2000" dirty="0" smtClean="0"/>
              <a:t> Files (*.png)|*.</a:t>
            </a:r>
            <a:r>
              <a:rPr lang="en-US" sz="2000" dirty="0" err="1" smtClean="0"/>
              <a:t>png|BMP</a:t>
            </a:r>
            <a:r>
              <a:rPr lang="en-US" sz="2000" dirty="0" smtClean="0"/>
              <a:t> Files (*.bmp)|*.</a:t>
            </a:r>
            <a:r>
              <a:rPr lang="en-US" sz="2000" dirty="0" err="1" smtClean="0"/>
              <a:t>bmp|All</a:t>
            </a:r>
            <a:r>
              <a:rPr lang="en-US" sz="2000" dirty="0" smtClean="0"/>
              <a:t> files (*.*)|*.*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Title</a:t>
            </a:r>
          </a:p>
          <a:p>
            <a:pPr lvl="1"/>
            <a:r>
              <a:rPr lang="en-US" sz="2000" dirty="0" smtClean="0"/>
              <a:t>Select a picture file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Code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/>
              <a:t>private</a:t>
            </a:r>
            <a:r>
              <a:rPr lang="en-US" sz="2400" dirty="0" smtClean="0"/>
              <a:t>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showButton_Click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</a:t>
            </a:r>
          </a:p>
          <a:p>
            <a:pPr>
              <a:buNone/>
            </a:pP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if (openFileDialog1.ShowDialog() == </a:t>
            </a:r>
            <a:r>
              <a:rPr lang="en-US" sz="2400" dirty="0" err="1" smtClean="0"/>
              <a:t>DialogResult.OK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pictureBox1.Load(openFileDialog1.FileName);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} </a:t>
            </a:r>
          </a:p>
          <a:p>
            <a:pPr>
              <a:buNone/>
            </a:pPr>
            <a:r>
              <a:rPr lang="en-US" sz="2400" dirty="0" smtClean="0"/>
              <a:t>}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private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closeButton_Click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</a:t>
            </a:r>
          </a:p>
          <a:p>
            <a:pPr>
              <a:buNone/>
            </a:pP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this.Close</a:t>
            </a:r>
            <a:r>
              <a:rPr lang="en-US" sz="2400" dirty="0" smtClean="0"/>
              <a:t>(); </a:t>
            </a:r>
          </a:p>
          <a:p>
            <a:pPr>
              <a:buNone/>
            </a:pPr>
            <a:r>
              <a:rPr lang="en-US" sz="2400" dirty="0" smtClean="0"/>
              <a:t>}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private</a:t>
            </a:r>
            <a:r>
              <a:rPr lang="en-US" sz="2400" dirty="0" smtClean="0"/>
              <a:t>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clearButton_Click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</a:t>
            </a:r>
          </a:p>
          <a:p>
            <a:pPr>
              <a:buNone/>
            </a:pP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 smtClean="0"/>
              <a:t>	// </a:t>
            </a:r>
            <a:r>
              <a:rPr lang="en-US" sz="2400" dirty="0"/>
              <a:t>Clear the picture.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pictureBox1.Image = </a:t>
            </a:r>
            <a:r>
              <a:rPr lang="en-US" sz="2400" dirty="0"/>
              <a:t>null</a:t>
            </a:r>
            <a:r>
              <a:rPr lang="en-US" sz="2400" dirty="0" smtClean="0"/>
              <a:t>; </a:t>
            </a:r>
          </a:p>
          <a:p>
            <a:pPr>
              <a:buNone/>
            </a:pPr>
            <a:r>
              <a:rPr lang="en-US" sz="2400" dirty="0" smtClean="0"/>
              <a:t>} </a:t>
            </a:r>
          </a:p>
          <a:p>
            <a:pPr>
              <a:buNone/>
            </a:pPr>
            <a:r>
              <a:rPr lang="en-US" sz="2400" dirty="0" smtClean="0"/>
              <a:t>private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backgroundButton_Click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</a:t>
            </a:r>
          </a:p>
          <a:p>
            <a:pPr>
              <a:buNone/>
            </a:pP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if (colorDialog1.ShowDialog() == </a:t>
            </a:r>
            <a:r>
              <a:rPr lang="en-US" sz="2400" dirty="0" err="1" smtClean="0"/>
              <a:t>DialogResult.OK</a:t>
            </a:r>
            <a:r>
              <a:rPr lang="en-US" sz="2400" dirty="0" smtClean="0"/>
              <a:t>) 	pictureBox1.BackColor = colorDialog1.Color; </a:t>
            </a:r>
          </a:p>
          <a:p>
            <a:pPr>
              <a:buNone/>
            </a:pPr>
            <a:r>
              <a:rPr lang="en-US" sz="2400" dirty="0" smtClean="0"/>
              <a:t>}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เราจะสร้างโปรแกรมเปิดไฟล์รูปภาพ </a:t>
            </a:r>
          </a:p>
          <a:p>
            <a:r>
              <a:rPr lang="th-TH" dirty="0" smtClean="0"/>
              <a:t>มีการ </a:t>
            </a:r>
            <a:r>
              <a:rPr lang="en-US" dirty="0" smtClean="0"/>
              <a:t>set </a:t>
            </a:r>
            <a:r>
              <a:rPr lang="th-TH" dirty="0" smtClean="0"/>
              <a:t>สี </a:t>
            </a:r>
            <a:r>
              <a:rPr lang="en-US" dirty="0" smtClean="0"/>
              <a:t>background </a:t>
            </a:r>
            <a:r>
              <a:rPr lang="th-TH" dirty="0" smtClean="0"/>
              <a:t>ได้</a:t>
            </a:r>
          </a:p>
          <a:p>
            <a:r>
              <a:rPr lang="th-TH" dirty="0" smtClean="0"/>
              <a:t>มีการขยายรูปให้เต็มกรอบได้</a:t>
            </a:r>
          </a:p>
          <a:p>
            <a:r>
              <a:rPr lang="th-TH" dirty="0" smtClean="0"/>
              <a:t>เคลียร์รูปที่เปิดได้</a:t>
            </a:r>
          </a:p>
          <a:p>
            <a:r>
              <a:rPr lang="th-TH" dirty="0" smtClean="0"/>
              <a:t>ปิดโปรแกรมได้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22642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private void checkBox1_CheckedChanged(object sender, </a:t>
            </a:r>
            <a:r>
              <a:rPr lang="en-US" sz="2000" dirty="0" err="1"/>
              <a:t>EventArgs</a:t>
            </a:r>
            <a:r>
              <a:rPr lang="en-US" sz="2000" dirty="0"/>
              <a:t> e)</a:t>
            </a:r>
          </a:p>
          <a:p>
            <a:pPr>
              <a:buNone/>
            </a:pPr>
            <a:r>
              <a:rPr lang="en-US" sz="2000" dirty="0" smtClean="0"/>
              <a:t>{</a:t>
            </a:r>
            <a:endParaRPr lang="th-TH" sz="2000" dirty="0"/>
          </a:p>
          <a:p>
            <a:pPr>
              <a:buNone/>
            </a:pPr>
            <a:r>
              <a:rPr lang="en-US" sz="2000" dirty="0"/>
              <a:t>            if (checkBox1.Checked)</a:t>
            </a:r>
          </a:p>
          <a:p>
            <a:pPr>
              <a:buNone/>
            </a:pPr>
            <a:r>
              <a:rPr lang="en-US" sz="2000" dirty="0"/>
              <a:t>                pictureBox1.SizeMode = </a:t>
            </a:r>
            <a:r>
              <a:rPr lang="en-US" sz="2000" dirty="0" err="1"/>
              <a:t>PictureBoxSizeMode.StretchImage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/>
              <a:t>            else</a:t>
            </a:r>
          </a:p>
          <a:p>
            <a:pPr>
              <a:buNone/>
            </a:pPr>
            <a:r>
              <a:rPr lang="en-US" sz="2000" dirty="0"/>
              <a:t>                pictureBox1.SizeMode = </a:t>
            </a:r>
            <a:r>
              <a:rPr lang="en-US" sz="2000" dirty="0" err="1"/>
              <a:t>PictureBoxSizeMode.Normal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 smtClean="0"/>
              <a:t>}</a:t>
            </a:r>
            <a:endParaRPr lang="th-TH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เราจะสร้าง </a:t>
            </a:r>
            <a:r>
              <a:rPr lang="en-US" dirty="0" smtClean="0"/>
              <a:t>a </a:t>
            </a:r>
            <a:r>
              <a:rPr lang="en-US" dirty="0" smtClean="0"/>
              <a:t>new project</a:t>
            </a:r>
          </a:p>
          <a:p>
            <a:r>
              <a:rPr lang="en-US" dirty="0" smtClean="0"/>
              <a:t>Test an program</a:t>
            </a:r>
          </a:p>
          <a:p>
            <a:r>
              <a:rPr lang="th-TH" dirty="0" smtClean="0"/>
              <a:t>เพิ่ม</a:t>
            </a:r>
            <a:r>
              <a:rPr lang="en-US" dirty="0" smtClean="0"/>
              <a:t> </a:t>
            </a:r>
            <a:r>
              <a:rPr lang="en-US" dirty="0" smtClean="0"/>
              <a:t>basic controls like check boxes and buttons </a:t>
            </a:r>
          </a:p>
          <a:p>
            <a:r>
              <a:rPr lang="en-US" dirty="0" smtClean="0"/>
              <a:t>Position controls on a form using layouts</a:t>
            </a:r>
          </a:p>
          <a:p>
            <a:r>
              <a:rPr lang="en-US" dirty="0" smtClean="0"/>
              <a:t>Add Open File and Color dialog boxes </a:t>
            </a:r>
          </a:p>
          <a:p>
            <a:r>
              <a:rPr lang="en-US" dirty="0" smtClean="0"/>
              <a:t>Write code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a Windows Forms Application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59648"/>
            <a:ext cx="8076580" cy="558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ordiaUPC" pitchFamily="34" charset="-34"/>
                <a:cs typeface="CordiaUPC" pitchFamily="34" charset="-34"/>
              </a:rPr>
              <a:t>Main window</a:t>
            </a:r>
          </a:p>
          <a:p>
            <a:pPr>
              <a:buNone/>
            </a:pP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เป็นหน้าจอออกแบบ</a:t>
            </a:r>
            <a:r>
              <a:rPr lang="en-US" sz="2400" dirty="0" smtClean="0">
                <a:latin typeface="CordiaUPC" pitchFamily="34" charset="-34"/>
                <a:cs typeface="CordiaUPC" pitchFamily="34" charset="-34"/>
              </a:rPr>
              <a:t> Form</a:t>
            </a: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 เขียน</a:t>
            </a:r>
            <a:r>
              <a:rPr lang="en-US" sz="2400" dirty="0" smtClean="0">
                <a:latin typeface="CordiaUPC" pitchFamily="34" charset="-34"/>
                <a:cs typeface="CordiaUPC" pitchFamily="34" charset="-34"/>
              </a:rPr>
              <a:t> code</a:t>
            </a:r>
            <a:endParaRPr lang="th-TH" sz="2400" dirty="0" smtClean="0">
              <a:latin typeface="CordiaUPC" pitchFamily="34" charset="-34"/>
              <a:cs typeface="CordiaUPC" pitchFamily="34" charset="-34"/>
            </a:endParaRPr>
          </a:p>
          <a:p>
            <a:pPr>
              <a:buNone/>
            </a:pPr>
            <a:endParaRPr lang="en-US" sz="2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3200" b="1" dirty="0" smtClean="0">
                <a:latin typeface="CordiaUPC" pitchFamily="34" charset="-34"/>
                <a:cs typeface="CordiaUPC" pitchFamily="34" charset="-34"/>
              </a:rPr>
              <a:t>Solution Explorer</a:t>
            </a:r>
          </a:p>
          <a:p>
            <a:pPr>
              <a:buNone/>
            </a:pP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แสดงสิ่งต่างๆ ที่อยู่ใน </a:t>
            </a:r>
            <a:r>
              <a:rPr lang="en-US" sz="2400" dirty="0" smtClean="0">
                <a:latin typeface="CordiaUPC" pitchFamily="34" charset="-34"/>
                <a:cs typeface="CordiaUPC" pitchFamily="34" charset="-34"/>
              </a:rPr>
              <a:t>solution</a:t>
            </a: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 เช่นไฟล์ต่างๆ</a:t>
            </a:r>
          </a:p>
          <a:p>
            <a:pPr>
              <a:buNone/>
            </a:pPr>
            <a:endParaRPr lang="th-TH" sz="2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3200" b="1" dirty="0" smtClean="0">
                <a:latin typeface="CordiaUPC" pitchFamily="34" charset="-34"/>
                <a:cs typeface="CordiaUPC" pitchFamily="34" charset="-34"/>
              </a:rPr>
              <a:t>Properties window</a:t>
            </a:r>
            <a:r>
              <a:rPr lang="th-TH" sz="3200" b="1" dirty="0" smtClean="0">
                <a:latin typeface="CordiaUPC" pitchFamily="34" charset="-34"/>
                <a:cs typeface="CordiaUPC" pitchFamily="34" charset="-34"/>
              </a:rPr>
              <a:t> </a:t>
            </a:r>
          </a:p>
          <a:p>
            <a:pPr>
              <a:buNone/>
            </a:pP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เราสามารถเปลี่ยน</a:t>
            </a:r>
            <a:r>
              <a:rPr lang="en-US" sz="2400" dirty="0" smtClean="0">
                <a:latin typeface="CordiaUPC" pitchFamily="34" charset="-34"/>
                <a:cs typeface="CordiaUPC" pitchFamily="34" charset="-34"/>
              </a:rPr>
              <a:t> properties</a:t>
            </a: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 ของสิ่งของที่เลือก</a:t>
            </a:r>
            <a:endParaRPr lang="th-TH" sz="2400" dirty="0">
              <a:latin typeface="CordiaUPC" pitchFamily="34" charset="-34"/>
              <a:cs typeface="CordiaUPC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1" name="Picture 3" descr="C:\Users\Comp\Downloads\IC7001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522" y="1988840"/>
            <a:ext cx="4552950" cy="307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Your Program</a:t>
            </a:r>
            <a:endParaRPr lang="th-TH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File-&gt; Save All</a:t>
            </a:r>
          </a:p>
          <a:p>
            <a:endParaRPr lang="en-US" dirty="0"/>
          </a:p>
          <a:p>
            <a:r>
              <a:rPr lang="en-US" dirty="0" smtClean="0"/>
              <a:t>F5 </a:t>
            </a:r>
          </a:p>
          <a:p>
            <a:pPr lvl="1"/>
            <a:r>
              <a:rPr lang="en-US" dirty="0" smtClean="0"/>
              <a:t>choose Start Debugging</a:t>
            </a:r>
          </a:p>
          <a:p>
            <a:endParaRPr lang="en-US" dirty="0"/>
          </a:p>
          <a:p>
            <a:r>
              <a:rPr lang="en-US" dirty="0" smtClean="0"/>
              <a:t>Stop Program</a:t>
            </a:r>
          </a:p>
          <a:p>
            <a:pPr lvl="1"/>
            <a:r>
              <a:rPr lang="en-US" dirty="0" smtClean="0"/>
              <a:t>Stop Debugging</a:t>
            </a:r>
          </a:p>
          <a:p>
            <a:pPr lvl="1"/>
            <a:r>
              <a:rPr lang="en-US" dirty="0" smtClean="0"/>
              <a:t>Choose X button in the upper corner of Form1</a:t>
            </a:r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628800"/>
            <a:ext cx="488628" cy="4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708920"/>
            <a:ext cx="792088" cy="355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628800"/>
            <a:ext cx="3793604" cy="379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581128"/>
            <a:ext cx="134414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3851921" y="4581128"/>
            <a:ext cx="36004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Your Form Properties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hoose the Form1.cs[Design]</a:t>
            </a:r>
          </a:p>
          <a:p>
            <a:endParaRPr lang="en-US" dirty="0" smtClean="0"/>
          </a:p>
          <a:p>
            <a:r>
              <a:rPr lang="en-US" dirty="0" smtClean="0"/>
              <a:t>Choose anywhere inside form Form1</a:t>
            </a:r>
          </a:p>
          <a:p>
            <a:endParaRPr lang="en-US" dirty="0"/>
          </a:p>
          <a:p>
            <a:r>
              <a:rPr lang="en-US" dirty="0" smtClean="0"/>
              <a:t>Choose Text, type Picture Viewer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196752"/>
            <a:ext cx="33623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844824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 Out Your Form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View-&gt;Toolbox</a:t>
            </a:r>
          </a:p>
          <a:p>
            <a:endParaRPr lang="en-US" dirty="0" smtClean="0"/>
          </a:p>
          <a:p>
            <a:r>
              <a:rPr lang="en-US" dirty="0" smtClean="0"/>
              <a:t>Containers</a:t>
            </a:r>
          </a:p>
          <a:p>
            <a:pPr lvl="1"/>
            <a:r>
              <a:rPr lang="en-US" dirty="0" err="1" smtClean="0"/>
              <a:t>TableLayoutPanel</a:t>
            </a:r>
            <a:endParaRPr lang="en-US" dirty="0" smtClean="0"/>
          </a:p>
          <a:p>
            <a:pPr lvl="1"/>
            <a:r>
              <a:rPr lang="en-US" dirty="0" smtClean="0"/>
              <a:t>Double click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988840"/>
            <a:ext cx="3621385" cy="265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932040" y="4293096"/>
            <a:ext cx="230425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971925"/>
            <a:ext cx="28860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h-TH" dirty="0" smtClean="0"/>
              <a:t>เลือกเรียงแบบ </a:t>
            </a:r>
            <a:r>
              <a:rPr lang="en-US" dirty="0" smtClean="0"/>
              <a:t>Alphabetical </a:t>
            </a:r>
            <a:endParaRPr lang="en-US" dirty="0" smtClean="0"/>
          </a:p>
          <a:p>
            <a:r>
              <a:rPr lang="th-TH" dirty="0" smtClean="0"/>
              <a:t>ตั้งค่า </a:t>
            </a:r>
            <a:r>
              <a:rPr lang="en-US" dirty="0" smtClean="0"/>
              <a:t>Dock property</a:t>
            </a:r>
            <a:r>
              <a:rPr lang="th-TH" dirty="0" smtClean="0"/>
              <a:t> จาก</a:t>
            </a:r>
            <a:r>
              <a:rPr lang="en-US" dirty="0" smtClean="0"/>
              <a:t>None-</a:t>
            </a:r>
            <a:r>
              <a:rPr lang="en-US" dirty="0" smtClean="0"/>
              <a:t>&gt;Fill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628800"/>
            <a:ext cx="3429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332</Words>
  <Application>Microsoft Office PowerPoint</Application>
  <PresentationFormat>On-screen Show 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Angsana New</vt:lpstr>
      <vt:lpstr>Arial</vt:lpstr>
      <vt:lpstr>Calibri</vt:lpstr>
      <vt:lpstr>Cordia New</vt:lpstr>
      <vt:lpstr>CordiaUPC</vt:lpstr>
      <vt:lpstr>Office Theme</vt:lpstr>
      <vt:lpstr>Picture Viewer</vt:lpstr>
      <vt:lpstr>Goal</vt:lpstr>
      <vt:lpstr>PowerPoint Presentation</vt:lpstr>
      <vt:lpstr>Create a Windows Forms Application</vt:lpstr>
      <vt:lpstr>Interface</vt:lpstr>
      <vt:lpstr>Run Your Program</vt:lpstr>
      <vt:lpstr>Set Your Form Properties</vt:lpstr>
      <vt:lpstr>Lay Out Your Form</vt:lpstr>
      <vt:lpstr>PowerPoint Presentation</vt:lpstr>
      <vt:lpstr>PowerPoint Presentation</vt:lpstr>
      <vt:lpstr>PowerPoint Presentation</vt:lpstr>
      <vt:lpstr>PowerPoint Presentation</vt:lpstr>
      <vt:lpstr>To Add Buttons</vt:lpstr>
      <vt:lpstr>Name Your Button Controls</vt:lpstr>
      <vt:lpstr>PowerPoint Presentation</vt:lpstr>
      <vt:lpstr>Add Dialog Components </vt:lpstr>
      <vt:lpstr>PowerPoint Presentation</vt:lpstr>
      <vt:lpstr>Write Code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Picture Viewer</dc:title>
  <dc:creator>Comp</dc:creator>
  <cp:lastModifiedBy>Jakarin Chawachat</cp:lastModifiedBy>
  <cp:revision>25</cp:revision>
  <dcterms:created xsi:type="dcterms:W3CDTF">2014-03-18T09:34:59Z</dcterms:created>
  <dcterms:modified xsi:type="dcterms:W3CDTF">2015-05-23T10:09:23Z</dcterms:modified>
</cp:coreProperties>
</file>