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8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3" r:id="rId2"/>
    <p:sldMasterId id="2147483686" r:id="rId3"/>
    <p:sldMasterId id="2147483698" r:id="rId4"/>
    <p:sldMasterId id="2147483710" r:id="rId5"/>
    <p:sldMasterId id="2147483722" r:id="rId6"/>
    <p:sldMasterId id="2147483744" r:id="rId7"/>
    <p:sldMasterId id="2147483748" r:id="rId8"/>
    <p:sldMasterId id="2147483760" r:id="rId9"/>
  </p:sldMasterIdLst>
  <p:notesMasterIdLst>
    <p:notesMasterId r:id="rId25"/>
  </p:notesMasterIdLst>
  <p:sldIdLst>
    <p:sldId id="456" r:id="rId10"/>
    <p:sldId id="369" r:id="rId11"/>
    <p:sldId id="480" r:id="rId12"/>
    <p:sldId id="472" r:id="rId13"/>
    <p:sldId id="381" r:id="rId14"/>
    <p:sldId id="473" r:id="rId15"/>
    <p:sldId id="384" r:id="rId16"/>
    <p:sldId id="385" r:id="rId17"/>
    <p:sldId id="256" r:id="rId18"/>
    <p:sldId id="269" r:id="rId19"/>
    <p:sldId id="474" r:id="rId20"/>
    <p:sldId id="264" r:id="rId21"/>
    <p:sldId id="477" r:id="rId22"/>
    <p:sldId id="478" r:id="rId23"/>
    <p:sldId id="4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52F06-3666-4E34-B759-FE8BB45F8672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50BC4-D913-4958-A339-2BD79FB9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64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1BC4D-08A1-4961-B58E-B0B090E36A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053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50BC4-D913-4958-A339-2BD79FB9D4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7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8F16D-1259-445E-8BF0-7B0512555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6C04BD-7D74-46AE-BFF4-892B7FED5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16811-CC77-414F-8CFA-7FE31388A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6E2C-A3D3-41D2-B677-D7BD6A02C7FB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B3DD1-F232-4B1E-ADCF-70DD39B2B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 : Pattern Recognition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528BE-C0D4-400D-9DD1-084494E6F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84D67-1DDD-4BD2-AAE4-81DE57B14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9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66A1E-C73B-4D86-A00B-7E891B448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6A8234-29F5-48E0-9913-F75151F234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0C610-43F0-4612-B5F0-95E76517D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306D-C4D4-48A9-AED1-6C20416636A1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56802-DBD5-403B-998E-DC2332E16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 : Pattern Recognition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23ABF-02B2-40BE-BECC-94D0DA1E3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84D67-1DDD-4BD2-AAE4-81DE57B14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E26EAC-E33F-420D-9AB3-3405AD6D2E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49B3DE-09C0-4316-9AF2-C8D4A6658E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86139-BD54-4F27-BD87-613D6419D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9DC9-58B9-45F6-82BA-66CA1EABB58A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0AD3A-897A-462C-8833-156E8F148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 : Pattern Recognition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955FA-F68B-4071-9970-A78252CFC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84D67-1DDD-4BD2-AAE4-81DE57B14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05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88C9-1218-444D-B133-C12EA890CBAC}" type="datetime1">
              <a:rPr lang="en-US" smtClean="0"/>
              <a:t>6/13/2023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76461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7D80E-B61C-4E6A-945D-C93609B95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598A2C-6629-441B-8436-EC5BCAE8B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981C-3890-41AB-B164-933AA0A53DF0}" type="datetime1">
              <a:rPr lang="en-US" smtClean="0"/>
              <a:t>6/13/2023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1120D5-007F-42CD-9C62-5ACFEACAE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148796-E61F-486F-9942-14D0D254C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41078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B959-28D5-4259-9003-62960AB81D6F}" type="datetime1">
              <a:rPr lang="en-US" smtClean="0"/>
              <a:t>6/13/2023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30828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428EA9-4579-458D-81DD-9F1EBD1A0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1789-4BD2-4AD8-AA3B-F64F17A49D4A}" type="datetime1">
              <a:rPr lang="en-US" smtClean="0"/>
              <a:t>6/13/2023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C32E8C-0451-48E2-8FF1-9B12FC79F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BBB276-429E-4ED1-BCB9-A051C7DA0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85196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5E6A-1B53-467C-BE36-1DDD06F21E19}" type="datetime1">
              <a:rPr lang="en-US" smtClean="0"/>
              <a:t>6/13/2023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7857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91C7-42DB-4FEF-92C0-874294922541}" type="datetime1">
              <a:rPr lang="en-US" smtClean="0"/>
              <a:t>6/13/2023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6870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1023-3A73-4F13-8698-08CA0F8779B0}" type="datetime1">
              <a:rPr lang="en-US" smtClean="0"/>
              <a:t>6/13/2023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8581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9705-2600-4F76-A2BC-04DFDD34838E}" type="datetime1">
              <a:rPr lang="en-US" smtClean="0"/>
              <a:t>6/13/2023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127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B3B06-E6BA-42E1-86E6-E7ABA29FF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6AD75-6A5B-4088-9F03-2EFBC3AD5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D5C8B-04BC-477F-9627-57147B7C0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2A581-6494-4E7C-BE7C-1D639524703C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FA6DD-6D2D-49FC-A558-3BD4CE44A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 : Pattern Recognition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A955F-AE59-48F0-8381-2FA40DCFE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84D67-1DDD-4BD2-AAE4-81DE57B14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75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90D87FC-8498-4646-A57D-500B0C201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BEF1-596A-48B5-91AE-E098FE0AC83C}" type="datetime1">
              <a:rPr lang="en-US" smtClean="0"/>
              <a:t>6/13/2023</a:t>
            </a:fld>
            <a:endParaRPr lang="th-TH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58714EA-724E-45E8-9CD1-8E28DC368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74A400-0DB4-4E9C-A16A-889EBD6F3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26700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8891-1C70-40E2-84B0-2B2D83A5CB25}" type="datetime1">
              <a:rPr lang="en-US" smtClean="0"/>
              <a:t>6/13/2023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1305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FE9F-B623-45C3-ADF5-5C3CDBE051A5}" type="datetime1">
              <a:rPr lang="en-US" smtClean="0"/>
              <a:t>6/13/2023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6056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EE3C-7A94-49D0-B8D0-FBAD9A8BE7DB}" type="datetime1">
              <a:rPr lang="en-US" smtClean="0"/>
              <a:t>6/13/2023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91306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A0641-41F7-44E8-AC85-BAAEFAAA0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91CB-4D9F-4BB8-A9B0-DEB782F46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B39CE-DFFF-44C7-8952-68806C6B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5B7E-16B1-4C73-BDAA-12F050BC2257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5324E-1413-47E9-9630-4F1D4E557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55E16-6B5C-4A6D-AA3D-68CD87FA3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D63-1941-4B20-9B2E-19B6B1C08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783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393B7-885D-4353-AB29-CAF29CE93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9CB2C-3C80-4778-B393-D19E776D7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BB4CF-2D46-4841-AD14-10C6CF52A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00E6-3444-4151-BDA7-6763E3D404CF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8FA8E-39D9-4EFF-8C88-9DFDE091F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DEB3F-AE8E-4DF6-91D9-A5E0CDB2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D63-1941-4B20-9B2E-19B6B1C08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879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7FEDB-CB39-4534-B98F-8885AC31E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05B7F-75AE-460D-A774-47EE2DE28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BFF9D-ACC5-4060-AB83-12C868B96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39D4-1108-4105-AA6A-CF1CB07D822D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8A5A7-C52A-444D-84B5-0B86A6DDC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32B39-453A-4077-A17E-BCB5B941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D63-1941-4B20-9B2E-19B6B1C08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792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972BC-C235-4C9B-91EF-C9079AC27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02C54-5351-4885-AC92-9EFA790CE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DB8C8F-1CE0-4B93-B176-CFED0B8F5B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CB9DD-26D5-4A04-AF36-FBD3F5DC7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D7ED-4A1D-4E96-ACFD-6E6044764E24}" type="datetime1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54DB1-EA88-49E2-BCE4-DD287F6B8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C26AE-EF9C-443B-B340-25B50B5D7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D63-1941-4B20-9B2E-19B6B1C08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42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14B14-42F3-4D31-BA01-599A65BC3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38206-ED28-4E15-886A-C904E0CC5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09169-5ED9-443F-8267-4EC6C32F1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34C610-886C-46E3-8EFB-A68F172EF2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468C5E-E2FB-4C79-BD5F-86DD8D62DF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ED1B10-6895-4DD1-8F0F-1A00AAB4D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8F42-F434-4734-8E8C-047EA2A00E92}" type="datetime1">
              <a:rPr lang="en-US" smtClean="0"/>
              <a:t>6/13/2023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865D38-08BC-4156-9F4A-88169293F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9901A8-DAE2-4D35-AE9D-04F00EA5F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D63-1941-4B20-9B2E-19B6B1C08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735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147C1-BDA6-4833-8B77-C19893533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6A97B-C973-40EF-8A9F-C207492D9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F018-5B59-49A4-85F7-7F68BC96EB61}" type="datetime1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111898-5539-4CE2-A71D-A8F4F9664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D61CE5-67A6-4FCF-8F76-F3E422820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D63-1941-4B20-9B2E-19B6B1C08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25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4B466-9328-4049-A52A-42F56069A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AE7F7-32BF-4FB3-B909-58E8F33E9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673C6-625F-4CFA-ACAF-ECF14FF70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81B8-3C0D-4B85-B6E2-F573151308F4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13520-2F9B-4AD4-88B5-CE1D13ED4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 : Pattern Recognition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EF127-9F82-47F4-96D4-1AAC32B0B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84D67-1DDD-4BD2-AAE4-81DE57B14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67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530444-6B93-4693-B24D-8C8D92B95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5A1E-39AA-46E9-9411-9183A2533762}" type="datetime1">
              <a:rPr lang="en-US" smtClean="0"/>
              <a:t>6/13/2023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3337A2-3504-4ECA-A961-1BFB395F7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8544F-19FE-4DEC-A1B1-0A1B4E99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D63-1941-4B20-9B2E-19B6B1C08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752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34528-B9D2-4050-8C9C-B09A5C9BA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42608-8A45-45FE-AA80-D36F5D388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320945-3D06-468E-8EE2-69745132A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1F3651-5A04-4C8E-82A6-3E95F3568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73DA-5943-4C7B-8E10-251FDD80A795}" type="datetime1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C67245-2B67-4319-AA10-C329B2231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D8F36-AE0E-4ED0-9BC0-48F93A80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D63-1941-4B20-9B2E-19B6B1C08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523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7B4F4-5971-4DDA-94C1-15555594A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EEDBB2-B9AE-4600-B181-B038829681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969A47-CD26-405D-94E9-E35B0090F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E0CA46-CCBF-4FCB-A2E5-6AD77E4AA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A9DF-885E-45BD-A3BA-9377FD5B7AA5}" type="datetime1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474D9-844F-44E7-9DED-D007B00C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FA650B-AFD8-4105-815A-CB659274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D63-1941-4B20-9B2E-19B6B1C08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776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4BC94-73B0-4129-8DC7-82C812A91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BC413C-087B-46E0-A69C-77559D186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7348F-9966-4A54-B979-9F01B5719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03CA-6243-48A2-8B76-654998E7993F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1DA60-08EF-4BCA-8C76-597AEBAB7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705CD-AF75-4C45-962D-0B54B64C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D63-1941-4B20-9B2E-19B6B1C08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953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07A330-0835-40B3-A5C8-68242FDCD0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AD490-6E7D-4531-A638-F1399408A1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E1966-5D03-4C00-B5DF-F7EA0C172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AA9A-BC90-43BF-86F5-7F2AE549489D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7AFD4-D6C2-4232-AE07-06B809D54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41665-9168-426A-B4AF-36F025578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D63-1941-4B20-9B2E-19B6B1C08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617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A0641-41F7-44E8-AC85-BAAEFAAA0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91CB-4D9F-4BB8-A9B0-DEB782F46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B39CE-DFFF-44C7-8952-68806C6B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72E0-244B-44F4-81F2-364F528BC4AE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5324E-1413-47E9-9630-4F1D4E557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55E16-6B5C-4A6D-AA3D-68CD87FA3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D63-1941-4B20-9B2E-19B6B1C08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582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393B7-885D-4353-AB29-CAF29CE93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9CB2C-3C80-4778-B393-D19E776D7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BB4CF-2D46-4841-AD14-10C6CF52A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C0DB-16CB-4F75-BF7F-EA68B18CB075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8FA8E-39D9-4EFF-8C88-9DFDE091F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DEB3F-AE8E-4DF6-91D9-A5E0CDB2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D63-1941-4B20-9B2E-19B6B1C08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714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7FEDB-CB39-4534-B98F-8885AC31E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05B7F-75AE-460D-A774-47EE2DE28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BFF9D-ACC5-4060-AB83-12C868B96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32303-B116-4BC2-BB7F-EA9D07750E9C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8A5A7-C52A-444D-84B5-0B86A6DDC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32B39-453A-4077-A17E-BCB5B941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D63-1941-4B20-9B2E-19B6B1C08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830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972BC-C235-4C9B-91EF-C9079AC27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02C54-5351-4885-AC92-9EFA790CE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DB8C8F-1CE0-4B93-B176-CFED0B8F5B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CB9DD-26D5-4A04-AF36-FBD3F5DC7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4D4F-BBF0-45CF-A854-FC639BB3AE85}" type="datetime1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54DB1-EA88-49E2-BCE4-DD287F6B8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C26AE-EF9C-443B-B340-25B50B5D7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D63-1941-4B20-9B2E-19B6B1C08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101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14B14-42F3-4D31-BA01-599A65BC3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38206-ED28-4E15-886A-C904E0CC5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09169-5ED9-443F-8267-4EC6C32F1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34C610-886C-46E3-8EFB-A68F172EF2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468C5E-E2FB-4C79-BD5F-86DD8D62DF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ED1B10-6895-4DD1-8F0F-1A00AAB4D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E5D3-5BB2-4B5E-BEE1-457B1655B754}" type="datetime1">
              <a:rPr lang="en-US" smtClean="0"/>
              <a:t>6/13/2023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865D38-08BC-4156-9F4A-88169293F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9901A8-DAE2-4D35-AE9D-04F00EA5F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D63-1941-4B20-9B2E-19B6B1C08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47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6AB66-7756-4681-B093-77E0B4464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62EC1-BDFD-446C-AA3E-C7BB0705FB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62938D-E54A-4003-A933-C2CF9B4F2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56561-91B3-4141-9025-468831955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D754-3E81-42A3-96E8-19E24F12570C}" type="datetime1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08368-C45E-4A76-A72C-BBBA5AD0C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 : Pattern Recognition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FC97B5-4D1E-4110-A387-8F166745A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84D67-1DDD-4BD2-AAE4-81DE57B14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774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147C1-BDA6-4833-8B77-C19893533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6A97B-C973-40EF-8A9F-C207492D9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3285-9F53-4B20-928E-47A1AFB1A556}" type="datetime1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111898-5539-4CE2-A71D-A8F4F9664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D61CE5-67A6-4FCF-8F76-F3E422820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D63-1941-4B20-9B2E-19B6B1C08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786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530444-6B93-4693-B24D-8C8D92B95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C389-56E8-4FF6-8A10-CBE3313A4C3A}" type="datetime1">
              <a:rPr lang="en-US" smtClean="0"/>
              <a:t>6/13/2023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3337A2-3504-4ECA-A961-1BFB395F7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8544F-19FE-4DEC-A1B1-0A1B4E99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D63-1941-4B20-9B2E-19B6B1C08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450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34528-B9D2-4050-8C9C-B09A5C9BA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42608-8A45-45FE-AA80-D36F5D388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320945-3D06-468E-8EE2-69745132A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1F3651-5A04-4C8E-82A6-3E95F3568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4FE2-EFC7-4323-94C1-8F635AA06ACD}" type="datetime1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C67245-2B67-4319-AA10-C329B2231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D8F36-AE0E-4ED0-9BC0-48F93A80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D63-1941-4B20-9B2E-19B6B1C08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50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7B4F4-5971-4DDA-94C1-15555594A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EEDBB2-B9AE-4600-B181-B038829681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969A47-CD26-405D-94E9-E35B0090F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E0CA46-CCBF-4FCB-A2E5-6AD77E4AA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B86B-69A6-409B-A6E1-828116E1D4E0}" type="datetime1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474D9-844F-44E7-9DED-D007B00C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FA650B-AFD8-4105-815A-CB659274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D63-1941-4B20-9B2E-19B6B1C08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348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4BC94-73B0-4129-8DC7-82C812A91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BC413C-087B-46E0-A69C-77559D186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7348F-9966-4A54-B979-9F01B5719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AE76-5E2F-48D9-B850-72EE5667EACA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1DA60-08EF-4BCA-8C76-597AEBAB7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705CD-AF75-4C45-962D-0B54B64C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D63-1941-4B20-9B2E-19B6B1C08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032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07A330-0835-40B3-A5C8-68242FDCD0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AD490-6E7D-4531-A638-F1399408A1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E1966-5D03-4C00-B5DF-F7EA0C172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2F2E-6AE5-4F76-9A5C-BBB4FAC37CE0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7AFD4-D6C2-4232-AE07-06B809D54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41665-9168-426A-B4AF-36F025578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D63-1941-4B20-9B2E-19B6B1C08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109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A0641-41F7-44E8-AC85-BAAEFAAA0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91CB-4D9F-4BB8-A9B0-DEB782F46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B39CE-DFFF-44C7-8952-68806C6B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2DCB-2803-43C4-B647-246D068B4DC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5324E-1413-47E9-9630-4F1D4E557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55E16-6B5C-4A6D-AA3D-68CD87FA3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D63-1941-4B20-9B2E-19B6B1C08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521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393B7-885D-4353-AB29-CAF29CE93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9CB2C-3C80-4778-B393-D19E776D7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BB4CF-2D46-4841-AD14-10C6CF52A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2DCB-2803-43C4-B647-246D068B4DC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8FA8E-39D9-4EFF-8C88-9DFDE091F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DEB3F-AE8E-4DF6-91D9-A5E0CDB2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D63-1941-4B20-9B2E-19B6B1C08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918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7FEDB-CB39-4534-B98F-8885AC31E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05B7F-75AE-460D-A774-47EE2DE28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BFF9D-ACC5-4060-AB83-12C868B96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2DCB-2803-43C4-B647-246D068B4DC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8A5A7-C52A-444D-84B5-0B86A6DDC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32B39-453A-4077-A17E-BCB5B941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D63-1941-4B20-9B2E-19B6B1C08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505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972BC-C235-4C9B-91EF-C9079AC27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02C54-5351-4885-AC92-9EFA790CE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DB8C8F-1CE0-4B93-B176-CFED0B8F5B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CB9DD-26D5-4A04-AF36-FBD3F5DC7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2DCB-2803-43C4-B647-246D068B4DC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54DB1-EA88-49E2-BCE4-DD287F6B8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C26AE-EF9C-443B-B340-25B50B5D7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D63-1941-4B20-9B2E-19B6B1C08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7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B2482-2EDF-4051-BEEA-EF083CC56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A6AA3-912D-4B6D-A6A3-E7F1B2ABA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C3E29-7990-4951-A8E8-B51F6BDA4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E9D28C-EDB5-4B37-96E5-108363A4D4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2853D9-B7AB-48BF-8CBF-23DE955262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23726B-A9B6-46F6-9C27-72A329CEF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A9690-6B7C-4913-92C9-5DDFF2DDBEEB}" type="datetime1">
              <a:rPr lang="en-US" smtClean="0"/>
              <a:t>6/13/2023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461D47-685C-4818-8EF3-69D09A1F4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 : Pattern Recognition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557987-ED79-4959-8836-743C0BADE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84D67-1DDD-4BD2-AAE4-81DE57B14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144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14B14-42F3-4D31-BA01-599A65BC3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38206-ED28-4E15-886A-C904E0CC5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09169-5ED9-443F-8267-4EC6C32F1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34C610-886C-46E3-8EFB-A68F172EF2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468C5E-E2FB-4C79-BD5F-86DD8D62DF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ED1B10-6895-4DD1-8F0F-1A00AAB4D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2DCB-2803-43C4-B647-246D068B4DC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865D38-08BC-4156-9F4A-88169293F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9901A8-DAE2-4D35-AE9D-04F00EA5F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D63-1941-4B20-9B2E-19B6B1C08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167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147C1-BDA6-4833-8B77-C19893533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6A97B-C973-40EF-8A9F-C207492D9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2DCB-2803-43C4-B647-246D068B4DC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111898-5539-4CE2-A71D-A8F4F9664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D61CE5-67A6-4FCF-8F76-F3E422820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D63-1941-4B20-9B2E-19B6B1C08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379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530444-6B93-4693-B24D-8C8D92B95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2DCB-2803-43C4-B647-246D068B4DC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3337A2-3504-4ECA-A961-1BFB395F7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8544F-19FE-4DEC-A1B1-0A1B4E99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D63-1941-4B20-9B2E-19B6B1C08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738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34528-B9D2-4050-8C9C-B09A5C9BA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42608-8A45-45FE-AA80-D36F5D388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320945-3D06-468E-8EE2-69745132A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1F3651-5A04-4C8E-82A6-3E95F3568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2DCB-2803-43C4-B647-246D068B4DC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C67245-2B67-4319-AA10-C329B2231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D8F36-AE0E-4ED0-9BC0-48F93A80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D63-1941-4B20-9B2E-19B6B1C08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476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7B4F4-5971-4DDA-94C1-15555594A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EEDBB2-B9AE-4600-B181-B038829681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969A47-CD26-405D-94E9-E35B0090F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E0CA46-CCBF-4FCB-A2E5-6AD77E4AA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2DCB-2803-43C4-B647-246D068B4DC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474D9-844F-44E7-9DED-D007B00C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FA650B-AFD8-4105-815A-CB659274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D63-1941-4B20-9B2E-19B6B1C08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807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4BC94-73B0-4129-8DC7-82C812A91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BC413C-087B-46E0-A69C-77559D186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7348F-9966-4A54-B979-9F01B5719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2DCB-2803-43C4-B647-246D068B4DC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1DA60-08EF-4BCA-8C76-597AEBAB7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705CD-AF75-4C45-962D-0B54B64C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D63-1941-4B20-9B2E-19B6B1C08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228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07A330-0835-40B3-A5C8-68242FDCD0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AD490-6E7D-4531-A638-F1399408A1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E1966-5D03-4C00-B5DF-F7EA0C172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2DCB-2803-43C4-B647-246D068B4DC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7AFD4-D6C2-4232-AE07-06B809D54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41665-9168-426A-B4AF-36F025578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7D63-1941-4B20-9B2E-19B6B1C08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478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467" y="1057048"/>
            <a:ext cx="7487035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467" y="3536723"/>
            <a:ext cx="7487035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516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563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1683613"/>
            <a:ext cx="8251553" cy="28527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43" y="4563338"/>
            <a:ext cx="825155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66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B7474-C81A-4B7C-BB5E-AB8C21681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19ED46-A0A1-44FD-B06B-872714602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9DF1-7FB6-4B69-BC1F-1932C48C11D7}" type="datetime1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F37267-D163-4307-9B09-B0EB311B2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 : Pattern Recognition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7125F8-16A4-4091-A0A7-CF58C7F41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84D67-1DDD-4BD2-AAE4-81DE57B14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138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6467" y="1873975"/>
            <a:ext cx="42062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450" y="1873975"/>
            <a:ext cx="429768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368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299811"/>
            <a:ext cx="862366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40" y="1615849"/>
            <a:ext cx="43891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941" y="2439761"/>
            <a:ext cx="438912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1629" y="1615849"/>
            <a:ext cx="411697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1629" y="2439761"/>
            <a:ext cx="411697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350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902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368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468" y="465138"/>
            <a:ext cx="3099980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9119" y="465138"/>
            <a:ext cx="5371011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468" y="2065338"/>
            <a:ext cx="309998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351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4" y="483326"/>
            <a:ext cx="2677886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18899" y="483326"/>
            <a:ext cx="5809707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4944" y="2083526"/>
            <a:ext cx="267788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625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3245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reeform 5"/>
          <p:cNvSpPr/>
          <p:nvPr userDrawn="1"/>
        </p:nvSpPr>
        <p:spPr>
          <a:xfrm flipH="1" flipV="1">
            <a:off x="7838867" y="0"/>
            <a:ext cx="4476739" cy="6858000"/>
          </a:xfrm>
          <a:custGeom>
            <a:avLst/>
            <a:gdLst>
              <a:gd name="connsiteX0" fmla="*/ 0 w 3357554"/>
              <a:gd name="connsiteY0" fmla="*/ 5143500 h 5143500"/>
              <a:gd name="connsiteX1" fmla="*/ 0 w 3357554"/>
              <a:gd name="connsiteY1" fmla="*/ 0 h 5143500"/>
              <a:gd name="connsiteX2" fmla="*/ 3357554 w 3357554"/>
              <a:gd name="connsiteY2" fmla="*/ 5143500 h 5143500"/>
              <a:gd name="connsiteX3" fmla="*/ 0 w 3357554"/>
              <a:gd name="connsiteY3" fmla="*/ 5143500 h 5143500"/>
              <a:gd name="connsiteX0" fmla="*/ 0 w 3357554"/>
              <a:gd name="connsiteY0" fmla="*/ 5143500 h 5143500"/>
              <a:gd name="connsiteX1" fmla="*/ 0 w 3357554"/>
              <a:gd name="connsiteY1" fmla="*/ 0 h 5143500"/>
              <a:gd name="connsiteX2" fmla="*/ 642878 w 3357554"/>
              <a:gd name="connsiteY2" fmla="*/ 18607 h 5143500"/>
              <a:gd name="connsiteX3" fmla="*/ 3357554 w 3357554"/>
              <a:gd name="connsiteY3" fmla="*/ 5143500 h 5143500"/>
              <a:gd name="connsiteX4" fmla="*/ 0 w 3357554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7554" h="5143500">
                <a:moveTo>
                  <a:pt x="0" y="5143500"/>
                </a:moveTo>
                <a:lnTo>
                  <a:pt x="0" y="0"/>
                </a:lnTo>
                <a:lnTo>
                  <a:pt x="642878" y="18607"/>
                </a:lnTo>
                <a:lnTo>
                  <a:pt x="3357554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</p:spTree>
    <p:extLst>
      <p:ext uri="{BB962C8B-B14F-4D97-AF65-F5344CB8AC3E}">
        <p14:creationId xmlns:p14="http://schemas.microsoft.com/office/powerpoint/2010/main" val="21541326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8" name="Freeform 7"/>
          <p:cNvSpPr/>
          <p:nvPr userDrawn="1"/>
        </p:nvSpPr>
        <p:spPr>
          <a:xfrm flipH="1" flipV="1">
            <a:off x="7715261" y="0"/>
            <a:ext cx="4476739" cy="6858000"/>
          </a:xfrm>
          <a:custGeom>
            <a:avLst/>
            <a:gdLst>
              <a:gd name="connsiteX0" fmla="*/ 0 w 3357554"/>
              <a:gd name="connsiteY0" fmla="*/ 5143500 h 5143500"/>
              <a:gd name="connsiteX1" fmla="*/ 0 w 3357554"/>
              <a:gd name="connsiteY1" fmla="*/ 0 h 5143500"/>
              <a:gd name="connsiteX2" fmla="*/ 3357554 w 3357554"/>
              <a:gd name="connsiteY2" fmla="*/ 5143500 h 5143500"/>
              <a:gd name="connsiteX3" fmla="*/ 0 w 3357554"/>
              <a:gd name="connsiteY3" fmla="*/ 5143500 h 5143500"/>
              <a:gd name="connsiteX0" fmla="*/ 0 w 3357554"/>
              <a:gd name="connsiteY0" fmla="*/ 5143500 h 5143500"/>
              <a:gd name="connsiteX1" fmla="*/ 0 w 3357554"/>
              <a:gd name="connsiteY1" fmla="*/ 0 h 5143500"/>
              <a:gd name="connsiteX2" fmla="*/ 642878 w 3357554"/>
              <a:gd name="connsiteY2" fmla="*/ 18607 h 5143500"/>
              <a:gd name="connsiteX3" fmla="*/ 3357554 w 3357554"/>
              <a:gd name="connsiteY3" fmla="*/ 5143500 h 5143500"/>
              <a:gd name="connsiteX4" fmla="*/ 0 w 3357554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7554" h="5143500">
                <a:moveTo>
                  <a:pt x="0" y="5143500"/>
                </a:moveTo>
                <a:lnTo>
                  <a:pt x="0" y="0"/>
                </a:lnTo>
                <a:lnTo>
                  <a:pt x="642878" y="18607"/>
                </a:lnTo>
                <a:lnTo>
                  <a:pt x="3357554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</p:spTree>
    <p:extLst>
      <p:ext uri="{BB962C8B-B14F-4D97-AF65-F5344CB8AC3E}">
        <p14:creationId xmlns:p14="http://schemas.microsoft.com/office/powerpoint/2010/main" val="30925441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pic>
        <p:nvPicPr>
          <p:cNvPr id="8" name="Picture 6" descr="http://mybank4.me/wp-content/uploads/iStock_000012883375Medium.jpg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95" y="3357506"/>
            <a:ext cx="4667325" cy="35004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62490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414712"/>
            <a:ext cx="8534400" cy="790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8EC906-DC4E-4698-A142-52245C0837BB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4039696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603EB7-FA11-45B9-898D-E6AE6E9A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4D34-71A1-4D9E-9BEC-ABFF0B41C07F}" type="datetime1">
              <a:rPr lang="en-US" smtClean="0"/>
              <a:t>6/13/2023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B5674E-4473-430B-904A-8EC40AB75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 : Pattern Recognition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59769-DD1F-4CC9-8E19-ABA8BFD6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84D67-1DDD-4BD2-AAE4-81DE57B14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325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93E1A3-4F7D-4CF9-A5C5-77C8BCAD53A0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6624874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FFE15A-A7DC-4E03-B237-31D0A3120ED1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5980311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2C7D6A-8941-4153-948C-35FC27D011A7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42413028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66A60A-497E-4121-BCB6-FAE9E9A3887B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4432869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5BE516-8906-4092-9758-A26BC2760652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8550152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D981F4-305B-4755-BF1F-55DA4AECAE21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3385275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3A83E0-C19A-4272-AE03-DBD35542A1A0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5488204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440962-CFBB-43A2-B396-D949EEC45EEA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1688689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8F4D4D-0ED2-400F-A56C-418132005E2E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4138118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CAF378-9712-4F9A-8F24-44F6FAA3DCCD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457213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41F22-273F-4B32-B8E0-04EFDBF6C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9FF3F-C1F3-4AA2-9143-D5CD4665B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CC726F-3D31-43ED-ABE0-39CF06E3A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0B16F1-14A0-4345-A5E3-A5A3B6EA8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0025-D2ED-4B17-8AF6-8FC3BB70F501}" type="datetime1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0B4FD-8866-410B-819E-A5703F896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 : Pattern Recognition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381769-7374-497C-B9A5-938EF0582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84D67-1DDD-4BD2-AAE4-81DE57B14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923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59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8829-2E1F-497A-B096-8A3036F6392F}" type="datetimeFigureOut">
              <a:rPr lang="th-TH" smtClean="0"/>
              <a:t>13/06/66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B17F-7346-41E0-9047-08AAC70830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86771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8829-2E1F-497A-B096-8A3036F6392F}" type="datetimeFigureOut">
              <a:rPr lang="th-TH" smtClean="0"/>
              <a:t>13/06/66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B17F-7346-41E0-9047-08AAC70830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08623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/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59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8829-2E1F-497A-B096-8A3036F6392F}" type="datetimeFigureOut">
              <a:rPr lang="th-TH" smtClean="0"/>
              <a:t>13/06/66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B17F-7346-41E0-9047-08AAC70830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48730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8829-2E1F-497A-B096-8A3036F6392F}" type="datetimeFigureOut">
              <a:rPr lang="th-TH" smtClean="0"/>
              <a:t>13/06/66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B17F-7346-41E0-9047-08AAC70830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33497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59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59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8829-2E1F-497A-B096-8A3036F6392F}" type="datetimeFigureOut">
              <a:rPr lang="th-TH" smtClean="0"/>
              <a:t>13/06/66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B17F-7346-41E0-9047-08AAC70830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26965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8829-2E1F-497A-B096-8A3036F6392F}" type="datetimeFigureOut">
              <a:rPr lang="th-TH" smtClean="0"/>
              <a:t>13/06/66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B17F-7346-41E0-9047-08AAC70830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34621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8829-2E1F-497A-B096-8A3036F6392F}" type="datetimeFigureOut">
              <a:rPr lang="th-TH" smtClean="0"/>
              <a:t>13/06/66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B17F-7346-41E0-9047-08AAC70830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49784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8829-2E1F-497A-B096-8A3036F6392F}" type="datetimeFigureOut">
              <a:rPr lang="th-TH" smtClean="0"/>
              <a:t>13/06/66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B17F-7346-41E0-9047-08AAC70830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16442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 anchor="t"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8829-2E1F-497A-B096-8A3036F6392F}" type="datetimeFigureOut">
              <a:rPr lang="th-TH" smtClean="0"/>
              <a:t>13/06/66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B17F-7346-41E0-9047-08AAC70830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55113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8829-2E1F-497A-B096-8A3036F6392F}" type="datetimeFigureOut">
              <a:rPr lang="th-TH" smtClean="0"/>
              <a:t>13/06/66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B17F-7346-41E0-9047-08AAC70830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9985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65935-7E0D-4881-9501-28013CA93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619754-B9F0-413E-8134-8D3E25B9C7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F4D19C-187B-48B1-966F-51DF02E31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FCFCF9-FCD1-437A-9A14-7ECDE4DEA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1EDE-0293-4A22-9730-CEFDF593D124}" type="datetime1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19FAC-FE94-4D59-9F97-0378E3560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 : Pattern Recognition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3C5AB6-6E74-4CA3-B6E9-8A8BAB86A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84D67-1DDD-4BD2-AAE4-81DE57B14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728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8829-2E1F-497A-B096-8A3036F6392F}" type="datetimeFigureOut">
              <a:rPr lang="th-TH" smtClean="0"/>
              <a:t>13/06/66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B17F-7346-41E0-9047-08AAC70830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0271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61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4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12A59A-8AD8-479C-BCC5-0AF75FB83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B3B2F-B193-49D4-B19F-538FE7A34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C05ED-1382-45E5-A0B5-455F6BCBA4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B9E90-3795-4847-B347-825417BF1D0C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91F47-DBCA-42DA-8226-15110E4D4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204453 : Pattern Recognition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43593-E524-4F7A-82E1-F0F4026FF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84D67-1DDD-4BD2-AAE4-81DE57B14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5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31A70-655A-43B1-BB73-476DB5BAF57A}" type="datetime1">
              <a:rPr lang="en-US" smtClean="0"/>
              <a:t>6/13/2023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204453: Pattern Recognition</a:t>
            </a:r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2717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5411BA-1741-4B16-A224-9DE043770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F76A8-372A-4E1C-89CF-D65E39531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C114B-7EBE-469B-A5EF-7B7FDD4833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96576-E742-494A-BF15-8F66FE919B1A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2A665-4353-4958-A0E9-C75C4861F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204453: Pattern Recognition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158F7-1A38-498B-981D-A28A939C3B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87D63-1941-4B20-9B2E-19B6B1C08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45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5411BA-1741-4B16-A224-9DE043770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F76A8-372A-4E1C-89CF-D65E39531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C114B-7EBE-469B-A5EF-7B7FDD4833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80FC0-19A0-41B5-9D11-0EB60F621F33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2A665-4353-4958-A0E9-C75C4861F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158F7-1A38-498B-981D-A28A939C3B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87D63-1941-4B20-9B2E-19B6B1C08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0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5411BA-1741-4B16-A224-9DE043770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F76A8-372A-4E1C-89CF-D65E39531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C114B-7EBE-469B-A5EF-7B7FDD4833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62DCB-2803-43C4-B647-246D068B4DC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2A665-4353-4958-A0E9-C75C4861F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158F7-1A38-498B-981D-A28A939C3B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87D63-1941-4B20-9B2E-19B6B1C08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4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6467" y="417376"/>
            <a:ext cx="113837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6467" y="1841862"/>
            <a:ext cx="8623663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6467" y="6356349"/>
            <a:ext cx="2183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76D79ED-3FA7-4EF8-964B-EB8BCFAB02F8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0423" y="6356349"/>
            <a:ext cx="3275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6217" y="6356350"/>
            <a:ext cx="1903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2"/>
          <a:srcRect l="39555" t="19097" r="40435" b="69618"/>
          <a:stretch/>
        </p:blipFill>
        <p:spPr>
          <a:xfrm rot="16200000">
            <a:off x="-748690" y="5017110"/>
            <a:ext cx="1136899" cy="36048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 rot="16200000">
            <a:off x="-2020004" y="2661600"/>
            <a:ext cx="36576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pptmag.com!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32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5000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 flipH="1" flipV="1">
            <a:off x="7715261" y="0"/>
            <a:ext cx="4476739" cy="6858000"/>
          </a:xfrm>
          <a:custGeom>
            <a:avLst/>
            <a:gdLst>
              <a:gd name="connsiteX0" fmla="*/ 0 w 3357554"/>
              <a:gd name="connsiteY0" fmla="*/ 5143500 h 5143500"/>
              <a:gd name="connsiteX1" fmla="*/ 0 w 3357554"/>
              <a:gd name="connsiteY1" fmla="*/ 0 h 5143500"/>
              <a:gd name="connsiteX2" fmla="*/ 3357554 w 3357554"/>
              <a:gd name="connsiteY2" fmla="*/ 5143500 h 5143500"/>
              <a:gd name="connsiteX3" fmla="*/ 0 w 3357554"/>
              <a:gd name="connsiteY3" fmla="*/ 5143500 h 5143500"/>
              <a:gd name="connsiteX0" fmla="*/ 0 w 3357554"/>
              <a:gd name="connsiteY0" fmla="*/ 5143500 h 5143500"/>
              <a:gd name="connsiteX1" fmla="*/ 0 w 3357554"/>
              <a:gd name="connsiteY1" fmla="*/ 0 h 5143500"/>
              <a:gd name="connsiteX2" fmla="*/ 642878 w 3357554"/>
              <a:gd name="connsiteY2" fmla="*/ 18607 h 5143500"/>
              <a:gd name="connsiteX3" fmla="*/ 3357554 w 3357554"/>
              <a:gd name="connsiteY3" fmla="*/ 5143500 h 5143500"/>
              <a:gd name="connsiteX4" fmla="*/ 0 w 3357554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7554" h="5143500">
                <a:moveTo>
                  <a:pt x="0" y="5143500"/>
                </a:moveTo>
                <a:lnTo>
                  <a:pt x="0" y="0"/>
                </a:lnTo>
                <a:lnTo>
                  <a:pt x="642878" y="18607"/>
                </a:lnTo>
                <a:lnTo>
                  <a:pt x="3357554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  <p:pic>
        <p:nvPicPr>
          <p:cNvPr id="4" name="Picture 2" descr="http://cdn.imgs.tuts.dragoart.com/how-to-draw-a-pokeball_1_000000008226_5.pn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21" y="380979"/>
            <a:ext cx="2381267" cy="2381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2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</p:sldLayoutIdLst>
  <p:txStyles>
    <p:titleStyle>
      <a:lvl1pPr algn="ctr" defTabSz="1219170" rtl="0" eaLnBrk="1" latinLnBrk="1" hangingPunct="1">
        <a:spcBef>
          <a:spcPct val="0"/>
        </a:spcBef>
        <a:buNone/>
        <a:defRPr sz="4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15950"/>
            <a:ext cx="109728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Page Title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73225"/>
            <a:ext cx="10972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text styles</a:t>
            </a:r>
          </a:p>
          <a:p>
            <a:pPr lvl="1"/>
            <a:r>
              <a:rPr lang="en-US" altLang="th-TH"/>
              <a:t>Second level</a:t>
            </a:r>
          </a:p>
          <a:p>
            <a:pPr lvl="2"/>
            <a:r>
              <a:rPr lang="en-US" altLang="th-TH"/>
              <a:t>Third level</a:t>
            </a:r>
          </a:p>
          <a:p>
            <a:pPr lvl="3"/>
            <a:r>
              <a:rPr lang="en-US" altLang="th-TH"/>
              <a:t>Fourth level</a:t>
            </a:r>
          </a:p>
          <a:p>
            <a:pPr lvl="4"/>
            <a:r>
              <a:rPr lang="en-US" altLang="th-TH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37600" y="617378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6AE225-5591-4E2C-B831-78ED5ACDCEEA}" type="slidenum">
              <a:rPr lang="en-US" altLang="th-TH" smtClean="0">
                <a:latin typeface="Arial" panose="020B0604020202020204" pitchFamily="34" charset="0"/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h-TH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731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48829-2E1F-497A-B096-8A3036F6392F}" type="datetimeFigureOut">
              <a:rPr lang="th-TH" smtClean="0"/>
              <a:t>13/06/66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EB17F-7346-41E0-9047-08AAC70830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210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482203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8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7pPr>
      <a:lvl8pPr marL="144660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image" Target="../media/image47.jpg"/><Relationship Id="rId7" Type="http://schemas.openxmlformats.org/officeDocument/2006/relationships/image" Target="../media/image51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50.jpg"/><Relationship Id="rId5" Type="http://schemas.openxmlformats.org/officeDocument/2006/relationships/image" Target="../media/image49.png"/><Relationship Id="rId4" Type="http://schemas.openxmlformats.org/officeDocument/2006/relationships/image" Target="../media/image4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7" Type="http://schemas.openxmlformats.org/officeDocument/2006/relationships/image" Target="../media/image58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57.jpeg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8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bird&#10;&#10;Description automatically generated">
            <a:extLst>
              <a:ext uri="{FF2B5EF4-FFF2-40B4-BE49-F238E27FC236}">
                <a16:creationId xmlns:a16="http://schemas.microsoft.com/office/drawing/2014/main" id="{7AA82FD3-D8DB-427B-B42A-32BF011D6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08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Pokemon Hollow" panose="040B0500000000000000" pitchFamily="82" charset="2"/>
              </a:rPr>
              <a:t>3D Visualization</a:t>
            </a:r>
            <a:endParaRPr lang="th-TH" dirty="0">
              <a:solidFill>
                <a:schemeClr val="bg1"/>
              </a:solidFill>
              <a:latin typeface="Pokemon Hollow" panose="040B0500000000000000" pitchFamily="82" charset="2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131" y="880173"/>
            <a:ext cx="6223000" cy="5947411"/>
          </a:xfr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7738267" y="1325864"/>
            <a:ext cx="313163" cy="470129"/>
          </a:xfrm>
          <a:prstGeom prst="straightConnector1">
            <a:avLst/>
          </a:prstGeom>
          <a:ln w="19050">
            <a:solidFill>
              <a:srgbClr val="5ABD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8347183" y="4128626"/>
            <a:ext cx="1685255" cy="1206285"/>
          </a:xfrm>
          <a:prstGeom prst="straightConnector1">
            <a:avLst/>
          </a:prstGeom>
          <a:ln w="19050">
            <a:solidFill>
              <a:srgbClr val="32F8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335282" y="6705691"/>
            <a:ext cx="2256996" cy="0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91" y="647585"/>
            <a:ext cx="2846400" cy="284640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1015314" y="3194349"/>
            <a:ext cx="182245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latinLnBrk="1"/>
            <a:r>
              <a:rPr lang="en-US" sz="2133" dirty="0" err="1">
                <a:solidFill>
                  <a:srgbClr val="E83098"/>
                </a:solidFill>
                <a:latin typeface="Pokemon Solid" panose="040B0500000000000000" pitchFamily="82" charset="2"/>
              </a:rPr>
              <a:t>Jynx</a:t>
            </a:r>
            <a:endParaRPr lang="en-US" sz="2133" dirty="0">
              <a:solidFill>
                <a:srgbClr val="E83098"/>
              </a:solidFill>
              <a:latin typeface="Pokemon Solid" panose="040B0500000000000000" pitchFamily="82" charset="2"/>
            </a:endParaRPr>
          </a:p>
          <a:p>
            <a:pPr algn="ctr" defTabSz="1219170" latinLnBrk="1"/>
            <a:r>
              <a:rPr lang="en-US" sz="1600" dirty="0">
                <a:solidFill>
                  <a:srgbClr val="E83098"/>
                </a:solidFill>
                <a:latin typeface="Pokemon Solid" panose="040B0500000000000000" pitchFamily="82" charset="2"/>
              </a:rPr>
              <a:t>(232, 48, 52)</a:t>
            </a:r>
            <a:endParaRPr lang="th-TH" sz="1600" dirty="0">
              <a:solidFill>
                <a:srgbClr val="E83098"/>
              </a:solidFill>
              <a:latin typeface="Pokemon Solid" panose="040B0500000000000000" pitchFamily="82" charset="2"/>
              <a:cs typeface="Cordia New" panose="020B0304020202020204" pitchFamily="34" charset="-34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2563962" y="2660915"/>
            <a:ext cx="1803847" cy="192021"/>
          </a:xfrm>
          <a:prstGeom prst="straightConnector1">
            <a:avLst/>
          </a:prstGeom>
          <a:ln w="19050">
            <a:solidFill>
              <a:srgbClr val="E83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83" y="4079772"/>
            <a:ext cx="2030400" cy="203040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830862" y="6121360"/>
            <a:ext cx="182245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latinLnBrk="1"/>
            <a:r>
              <a:rPr lang="en-US" sz="2133" dirty="0" err="1">
                <a:solidFill>
                  <a:srgbClr val="EE360B"/>
                </a:solidFill>
                <a:latin typeface="Pokemon Solid" panose="040B0500000000000000" pitchFamily="82" charset="2"/>
              </a:rPr>
              <a:t>Delibird</a:t>
            </a:r>
            <a:endParaRPr lang="en-US" sz="2133" dirty="0">
              <a:solidFill>
                <a:srgbClr val="EE360B"/>
              </a:solidFill>
              <a:latin typeface="Pokemon Solid" panose="040B0500000000000000" pitchFamily="82" charset="2"/>
            </a:endParaRPr>
          </a:p>
          <a:p>
            <a:pPr algn="ctr" defTabSz="1219170" latinLnBrk="1"/>
            <a:r>
              <a:rPr lang="en-US" sz="1600" dirty="0">
                <a:solidFill>
                  <a:srgbClr val="EE360B"/>
                </a:solidFill>
                <a:latin typeface="Pokemon Solid" panose="040B0500000000000000" pitchFamily="82" charset="2"/>
              </a:rPr>
              <a:t>(232, 48, 52)</a:t>
            </a:r>
            <a:endParaRPr lang="th-TH" sz="1600" dirty="0">
              <a:solidFill>
                <a:srgbClr val="EE360B"/>
              </a:solidFill>
              <a:latin typeface="Pokemon Solid" panose="040B0500000000000000" pitchFamily="82" charset="2"/>
              <a:cs typeface="Cordia New" panose="020B0304020202020204" pitchFamily="34" charset="-34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3599723" y="4924926"/>
            <a:ext cx="864096" cy="328277"/>
          </a:xfrm>
          <a:prstGeom prst="straightConnector1">
            <a:avLst/>
          </a:prstGeom>
          <a:ln w="19050">
            <a:solidFill>
              <a:srgbClr val="EE360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209" y="4128625"/>
            <a:ext cx="2438400" cy="243840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10608502" y="2922341"/>
            <a:ext cx="182245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latinLnBrk="1"/>
            <a:r>
              <a:rPr lang="en-US" sz="2133" dirty="0" err="1">
                <a:solidFill>
                  <a:srgbClr val="32F800"/>
                </a:solidFill>
                <a:latin typeface="Pokemon Solid" panose="040B0500000000000000" pitchFamily="82" charset="2"/>
              </a:rPr>
              <a:t>Celebi</a:t>
            </a:r>
            <a:endParaRPr lang="en-US" sz="2133" dirty="0">
              <a:solidFill>
                <a:srgbClr val="32F800"/>
              </a:solidFill>
              <a:latin typeface="Pokemon Solid" panose="040B0500000000000000" pitchFamily="82" charset="2"/>
            </a:endParaRPr>
          </a:p>
          <a:p>
            <a:pPr algn="ctr" defTabSz="1219170" latinLnBrk="1"/>
            <a:r>
              <a:rPr lang="en-US" sz="1600" dirty="0">
                <a:solidFill>
                  <a:srgbClr val="32F800"/>
                </a:solidFill>
                <a:latin typeface="Pokemon Solid" panose="040B0500000000000000" pitchFamily="82" charset="2"/>
              </a:rPr>
              <a:t>(50, 248, 0)</a:t>
            </a:r>
            <a:endParaRPr lang="th-TH" sz="1600" dirty="0">
              <a:solidFill>
                <a:srgbClr val="32F800"/>
              </a:solidFill>
              <a:latin typeface="Pokemon Solid" panose="040B0500000000000000" pitchFamily="82" charset="2"/>
              <a:cs typeface="Cordia New" panose="020B0304020202020204" pitchFamily="34" charset="-34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8577613" y="5642452"/>
            <a:ext cx="1454824" cy="1072955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7744698" y="933547"/>
            <a:ext cx="182245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latinLnBrk="1"/>
            <a:r>
              <a:rPr lang="en-US" sz="2133" dirty="0" err="1">
                <a:solidFill>
                  <a:srgbClr val="5ABDFF"/>
                </a:solidFill>
                <a:latin typeface="Pokemon Solid" panose="040B0500000000000000" pitchFamily="82" charset="2"/>
              </a:rPr>
              <a:t>Suicune</a:t>
            </a:r>
            <a:endParaRPr lang="en-US" sz="2133" dirty="0">
              <a:solidFill>
                <a:srgbClr val="5ABDFF"/>
              </a:solidFill>
              <a:latin typeface="Pokemon Solid" panose="040B0500000000000000" pitchFamily="82" charset="2"/>
            </a:endParaRPr>
          </a:p>
          <a:p>
            <a:pPr algn="ctr" defTabSz="1219170" latinLnBrk="1"/>
            <a:r>
              <a:rPr lang="en-US" sz="1600" dirty="0">
                <a:solidFill>
                  <a:srgbClr val="5ABDFF"/>
                </a:solidFill>
                <a:latin typeface="Pokemon Solid" panose="040B0500000000000000" pitchFamily="82" charset="2"/>
              </a:rPr>
              <a:t>(90, 189, 255)</a:t>
            </a:r>
            <a:endParaRPr lang="th-TH" sz="1600" dirty="0">
              <a:solidFill>
                <a:srgbClr val="5ABDFF"/>
              </a:solidFill>
              <a:latin typeface="Pokemon Solid" panose="040B0500000000000000" pitchFamily="82" charset="2"/>
              <a:cs typeface="Cordia New" panose="020B0304020202020204" pitchFamily="34" charset="-34"/>
            </a:endParaRP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724" y="1648396"/>
            <a:ext cx="2438400" cy="243840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207" y="2805199"/>
            <a:ext cx="1622400" cy="1622400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9928125" y="6200581"/>
            <a:ext cx="182245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latinLnBrk="1"/>
            <a:r>
              <a:rPr lang="en-US" sz="2133" dirty="0" err="1">
                <a:solidFill>
                  <a:srgbClr val="FFFF00"/>
                </a:solidFill>
                <a:latin typeface="Pokemon Solid" panose="040B0500000000000000" pitchFamily="82" charset="2"/>
              </a:rPr>
              <a:t>Raiku</a:t>
            </a:r>
            <a:endParaRPr lang="en-US" sz="2133" dirty="0">
              <a:solidFill>
                <a:srgbClr val="FFFF00"/>
              </a:solidFill>
              <a:latin typeface="Pokemon Solid" panose="040B0500000000000000" pitchFamily="82" charset="2"/>
            </a:endParaRPr>
          </a:p>
          <a:p>
            <a:pPr algn="ctr" defTabSz="1219170" latinLnBrk="1"/>
            <a:r>
              <a:rPr lang="en-US" sz="1600" dirty="0">
                <a:solidFill>
                  <a:srgbClr val="FFFF00"/>
                </a:solidFill>
                <a:latin typeface="Pokemon Solid" panose="040B0500000000000000" pitchFamily="82" charset="2"/>
              </a:rPr>
              <a:t>(255, 255, 0)</a:t>
            </a:r>
            <a:endParaRPr lang="th-TH" sz="1600" dirty="0">
              <a:solidFill>
                <a:srgbClr val="FFFF00"/>
              </a:solidFill>
              <a:latin typeface="Pokemon Solid" panose="040B0500000000000000" pitchFamily="82" charset="2"/>
              <a:cs typeface="Cordia New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91" y="3911761"/>
            <a:ext cx="1622400" cy="16224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87454" y="5502955"/>
            <a:ext cx="182245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latinLnBrk="1"/>
            <a:r>
              <a:rPr lang="en-US" sz="2133" dirty="0">
                <a:solidFill>
                  <a:srgbClr val="000001"/>
                </a:solidFill>
                <a:latin typeface="Pokemon Solid" panose="040B0500000000000000" pitchFamily="82" charset="2"/>
              </a:rPr>
              <a:t>Haunter</a:t>
            </a:r>
          </a:p>
          <a:p>
            <a:pPr algn="ctr" defTabSz="1219170" latinLnBrk="1"/>
            <a:r>
              <a:rPr lang="en-US" sz="1600" dirty="0">
                <a:solidFill>
                  <a:srgbClr val="000001"/>
                </a:solidFill>
                <a:latin typeface="Pokemon Solid" panose="040B0500000000000000" pitchFamily="82" charset="2"/>
              </a:rPr>
              <a:t>(0, 0, 1)</a:t>
            </a:r>
            <a:endParaRPr lang="th-TH" sz="1600" dirty="0">
              <a:solidFill>
                <a:srgbClr val="000001"/>
              </a:solidFill>
              <a:latin typeface="Pokemon Solid" panose="040B0500000000000000" pitchFamily="82" charset="2"/>
              <a:cs typeface="Cordia New" panose="020B0304020202020204" pitchFamily="34" charset="-34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6335281" y="4073191"/>
            <a:ext cx="429915" cy="851736"/>
          </a:xfrm>
          <a:prstGeom prst="straightConnector1">
            <a:avLst/>
          </a:prstGeom>
          <a:ln w="19050">
            <a:solidFill>
              <a:srgbClr val="000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5-Point Star 11"/>
          <p:cNvSpPr/>
          <p:nvPr/>
        </p:nvSpPr>
        <p:spPr>
          <a:xfrm>
            <a:off x="6687639" y="4861120"/>
            <a:ext cx="337408" cy="336000"/>
          </a:xfrm>
          <a:prstGeom prst="star5">
            <a:avLst/>
          </a:prstGeom>
          <a:solidFill>
            <a:srgbClr val="00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th-TH" sz="2400">
              <a:solidFill>
                <a:prstClr val="white"/>
              </a:solidFill>
              <a:latin typeface="맑은 고딕"/>
              <a:cs typeface="Cordia New" panose="020B0304020202020204" pitchFamily="34" charset="-34"/>
            </a:endParaRPr>
          </a:p>
        </p:txBody>
      </p:sp>
      <p:sp>
        <p:nvSpPr>
          <p:cNvPr id="30" name="5-Point Star 29"/>
          <p:cNvSpPr/>
          <p:nvPr/>
        </p:nvSpPr>
        <p:spPr>
          <a:xfrm>
            <a:off x="370060" y="5083336"/>
            <a:ext cx="337408" cy="336000"/>
          </a:xfrm>
          <a:prstGeom prst="star5">
            <a:avLst/>
          </a:prstGeom>
          <a:solidFill>
            <a:srgbClr val="00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th-TH" sz="2400">
              <a:solidFill>
                <a:prstClr val="white"/>
              </a:solidFill>
              <a:latin typeface="맑은 고딕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36582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756" y="4481068"/>
            <a:ext cx="1430869" cy="1649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882" y="5074460"/>
            <a:ext cx="3281041" cy="1346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527" y="3724961"/>
            <a:ext cx="1158069" cy="12393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00" y="5991325"/>
            <a:ext cx="1473200" cy="36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25" y="127274"/>
            <a:ext cx="3814263" cy="18516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15" y="127273"/>
            <a:ext cx="3814263" cy="18516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205" y="127272"/>
            <a:ext cx="3814263" cy="1851652"/>
          </a:xfrm>
          <a:prstGeom prst="rect">
            <a:avLst/>
          </a:prstGeom>
        </p:spPr>
      </p:pic>
      <p:sp>
        <p:nvSpPr>
          <p:cNvPr id="13" name="Curved Up Arrow 12"/>
          <p:cNvSpPr/>
          <p:nvPr/>
        </p:nvSpPr>
        <p:spPr>
          <a:xfrm rot="2340200">
            <a:off x="5720722" y="5326927"/>
            <a:ext cx="1216152" cy="731520"/>
          </a:xfrm>
          <a:prstGeom prst="curved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7653" y="2142698"/>
            <a:ext cx="2566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Pokemon Solid" panose="040B0500000000000000" pitchFamily="82" charset="2"/>
                <a:ea typeface="+mn-ea"/>
                <a:cs typeface="+mn-cs"/>
              </a:rPr>
              <a:t>NN &amp; r-Near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Pokemon Solid" panose="040B0500000000000000" pitchFamily="82" charset="2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9312" y="2113998"/>
            <a:ext cx="2484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Pokemon Solid" panose="040B0500000000000000" pitchFamily="82" charset="2"/>
                <a:ea typeface="+mn-ea"/>
                <a:cs typeface="+mn-cs"/>
              </a:rPr>
              <a:t>KNN &amp;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Pokemon Solid" panose="040B0500000000000000" pitchFamily="82" charset="2"/>
                <a:ea typeface="+mn-ea"/>
                <a:cs typeface="+mn-cs"/>
              </a:rPr>
              <a:t>MkNN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Pokemon Solid" panose="040B0500000000000000" pitchFamily="82" charset="2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70230" y="2142698"/>
            <a:ext cx="984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Pokemon Solid" panose="040B0500000000000000" pitchFamily="82" charset="2"/>
                <a:ea typeface="+mn-ea"/>
                <a:cs typeface="+mn-cs"/>
              </a:rPr>
              <a:t>MDC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Pokemon Solid" panose="040B0500000000000000" pitchFamily="82" charset="2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7" name="Right Arrow 16"/>
          <p:cNvSpPr/>
          <p:nvPr/>
        </p:nvSpPr>
        <p:spPr>
          <a:xfrm rot="12491357">
            <a:off x="2714628" y="3350806"/>
            <a:ext cx="2693015" cy="484632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8" name="Right Arrow 17"/>
          <p:cNvSpPr/>
          <p:nvPr/>
        </p:nvSpPr>
        <p:spPr>
          <a:xfrm rot="9212897" flipH="1">
            <a:off x="6788038" y="3301253"/>
            <a:ext cx="3033017" cy="484632"/>
          </a:xfrm>
          <a:prstGeom prst="right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9" name="Right Arrow 18"/>
          <p:cNvSpPr/>
          <p:nvPr/>
        </p:nvSpPr>
        <p:spPr>
          <a:xfrm rot="16200000">
            <a:off x="5706926" y="2902453"/>
            <a:ext cx="834593" cy="484632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72333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58031" y="265862"/>
            <a:ext cx="11675938" cy="2160000"/>
            <a:chOff x="0" y="265862"/>
            <a:chExt cx="11675938" cy="2160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1648" y="265862"/>
              <a:ext cx="5312648" cy="2160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2934" y="265862"/>
              <a:ext cx="3053004" cy="2160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65862"/>
              <a:ext cx="3053010" cy="216000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32" y="2587088"/>
            <a:ext cx="4927580" cy="29939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471" y="2587088"/>
            <a:ext cx="3165856" cy="206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997" y="5088792"/>
            <a:ext cx="3161740" cy="130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84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841AD1-ED4B-44AC-8D66-AB859C932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8" y="454878"/>
            <a:ext cx="3105150" cy="2524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39380A-BEA9-4C2B-A518-DD11EB6A7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708" y="3619893"/>
            <a:ext cx="2635458" cy="29938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E28C8F-0C46-4D21-A3A2-55345A267D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198" y="2151000"/>
            <a:ext cx="3156273" cy="255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6356B8-7549-4EC5-8488-F05C64F904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507" y="3619893"/>
            <a:ext cx="3134717" cy="255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0CEB90-A9D3-4D5E-A659-EA8803F33348}"/>
              </a:ext>
            </a:extLst>
          </p:cNvPr>
          <p:cNvSpPr/>
          <p:nvPr/>
        </p:nvSpPr>
        <p:spPr>
          <a:xfrm>
            <a:off x="7489424" y="1384405"/>
            <a:ext cx="36805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ทำนายเกรด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569265F1-E40A-4CBB-AB69-E1C431C95A81}"/>
              </a:ext>
            </a:extLst>
          </p:cNvPr>
          <p:cNvSpPr/>
          <p:nvPr/>
        </p:nvSpPr>
        <p:spPr>
          <a:xfrm>
            <a:off x="7548361" y="989814"/>
            <a:ext cx="4018327" cy="1712512"/>
          </a:xfrm>
          <a:prstGeom prst="cloudCallout">
            <a:avLst>
              <a:gd name="adj1" fmla="val 14014"/>
              <a:gd name="adj2" fmla="val 118985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30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D6EDA-C03E-42CE-BD9C-FB9DD24A4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0F70D46-C032-453B-BBA1-455FA47E9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42900"/>
            <a:ext cx="8229600" cy="6172200"/>
          </a:xfrm>
        </p:spPr>
      </p:pic>
    </p:spTree>
    <p:extLst>
      <p:ext uri="{BB962C8B-B14F-4D97-AF65-F5344CB8AC3E}">
        <p14:creationId xmlns:p14="http://schemas.microsoft.com/office/powerpoint/2010/main" val="1323003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471CE83-74BA-4516-ADF0-87FF88D71A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686" y="470535"/>
            <a:ext cx="3901440" cy="591693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E84A2C-CE96-41C4-9C4C-6CE7DA548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178" y="470535"/>
            <a:ext cx="3735136" cy="591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26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venn diagram&#10;&#10;Description automatically generated">
            <a:extLst>
              <a:ext uri="{FF2B5EF4-FFF2-40B4-BE49-F238E27FC236}">
                <a16:creationId xmlns:a16="http://schemas.microsoft.com/office/drawing/2014/main" id="{AE5183B8-5C12-F310-291C-29E8CC9A1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168" y="643466"/>
            <a:ext cx="6985664" cy="5571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05332F-0201-3BD0-8076-46A69DD89C72}"/>
              </a:ext>
            </a:extLst>
          </p:cNvPr>
          <p:cNvSpPr txBox="1"/>
          <p:nvPr/>
        </p:nvSpPr>
        <p:spPr>
          <a:xfrm>
            <a:off x="117987" y="6401252"/>
            <a:ext cx="120740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https://</a:t>
            </a:r>
            <a:r>
              <a:rPr lang="en-US" sz="1600" dirty="0" err="1"/>
              <a:t>towardsdatascience.com</a:t>
            </a:r>
            <a:r>
              <a:rPr lang="en-US" sz="1600" dirty="0"/>
              <a:t>/clearly-explained-how-machine-learning-differs-from-statistical-modeling-967f2c5a9cfd</a:t>
            </a:r>
          </a:p>
        </p:txBody>
      </p:sp>
    </p:spTree>
    <p:extLst>
      <p:ext uri="{BB962C8B-B14F-4D97-AF65-F5344CB8AC3E}">
        <p14:creationId xmlns:p14="http://schemas.microsoft.com/office/powerpoint/2010/main" val="2654855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79811349-DA44-877A-0E15-12791AADD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477" y="457200"/>
            <a:ext cx="8871046" cy="5943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F312EC-FC35-22EA-4D86-028056144196}"/>
              </a:ext>
            </a:extLst>
          </p:cNvPr>
          <p:cNvSpPr txBox="1"/>
          <p:nvPr/>
        </p:nvSpPr>
        <p:spPr>
          <a:xfrm>
            <a:off x="4622335" y="652134"/>
            <a:ext cx="59091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Game Recommendation From Players’ Habits</a:t>
            </a:r>
          </a:p>
        </p:txBody>
      </p:sp>
    </p:spTree>
    <p:extLst>
      <p:ext uri="{BB962C8B-B14F-4D97-AF65-F5344CB8AC3E}">
        <p14:creationId xmlns:p14="http://schemas.microsoft.com/office/powerpoint/2010/main" val="1263632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reeform: Shape 50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Freeform: Shape 52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C71A7D8E-0F57-406D-8AE8-0B6D7EF8F7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4" r="-1" b="22297"/>
          <a:stretch/>
        </p:blipFill>
        <p:spPr>
          <a:xfrm>
            <a:off x="1246573" y="10"/>
            <a:ext cx="3913632" cy="228522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598060-B873-4C27-AB13-83079E56C9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0" r="13773" b="-1"/>
          <a:stretch/>
        </p:blipFill>
        <p:spPr>
          <a:xfrm>
            <a:off x="20" y="2288331"/>
            <a:ext cx="356461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62" name="Oval 54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EED17DEC-9081-4D63-ABB7-A202EB89DB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0" r="19231" b="2"/>
          <a:stretch/>
        </p:blipFill>
        <p:spPr>
          <a:xfrm>
            <a:off x="5525559" y="725908"/>
            <a:ext cx="2852928" cy="2852928"/>
          </a:xfrm>
          <a:custGeom>
            <a:avLst/>
            <a:gdLst>
              <a:gd name="connsiteX0" fmla="*/ 1426464 w 2852928"/>
              <a:gd name="connsiteY0" fmla="*/ 0 h 2852928"/>
              <a:gd name="connsiteX1" fmla="*/ 2852928 w 2852928"/>
              <a:gd name="connsiteY1" fmla="*/ 1426464 h 2852928"/>
              <a:gd name="connsiteX2" fmla="*/ 1426464 w 2852928"/>
              <a:gd name="connsiteY2" fmla="*/ 2852928 h 2852928"/>
              <a:gd name="connsiteX3" fmla="*/ 0 w 2852928"/>
              <a:gd name="connsiteY3" fmla="*/ 1426464 h 2852928"/>
              <a:gd name="connsiteX4" fmla="*/ 1426464 w 2852928"/>
              <a:gd name="connsiteY4" fmla="*/ 0 h 28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63" name="Freeform: Shape 56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B5CFB5B4-F5C2-4CE5-829A-7B51830E473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1" r="10448" b="5"/>
          <a:stretch/>
        </p:blipFill>
        <p:spPr>
          <a:xfrm>
            <a:off x="8918761" y="-4331"/>
            <a:ext cx="3273238" cy="3383891"/>
          </a:xfrm>
          <a:custGeom>
            <a:avLst/>
            <a:gdLst>
              <a:gd name="connsiteX0" fmla="*/ 122841 w 3273238"/>
              <a:gd name="connsiteY0" fmla="*/ 0 h 3383891"/>
              <a:gd name="connsiteX1" fmla="*/ 3273238 w 3273238"/>
              <a:gd name="connsiteY1" fmla="*/ 0 h 3383891"/>
              <a:gd name="connsiteX2" fmla="*/ 3273238 w 3273238"/>
              <a:gd name="connsiteY2" fmla="*/ 3291335 h 3383891"/>
              <a:gd name="connsiteX3" fmla="*/ 3118338 w 3273238"/>
              <a:gd name="connsiteY3" fmla="*/ 3331164 h 3383891"/>
              <a:gd name="connsiteX4" fmla="*/ 2595295 w 3273238"/>
              <a:gd name="connsiteY4" fmla="*/ 3383891 h 3383891"/>
              <a:gd name="connsiteX5" fmla="*/ 0 w 3273238"/>
              <a:gd name="connsiteY5" fmla="*/ 788596 h 3383891"/>
              <a:gd name="connsiteX6" fmla="*/ 116679 w 3273238"/>
              <a:gd name="connsiteY6" fmla="*/ 16835 h 338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DE546BC5-830E-49D0-ADBE-B11020D66EB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9" r="28449" b="3"/>
          <a:stretch/>
        </p:blipFill>
        <p:spPr>
          <a:xfrm>
            <a:off x="9363236" y="4071322"/>
            <a:ext cx="2828765" cy="2786678"/>
          </a:xfrm>
          <a:custGeom>
            <a:avLst/>
            <a:gdLst>
              <a:gd name="connsiteX0" fmla="*/ 1888236 w 2828765"/>
              <a:gd name="connsiteY0" fmla="*/ 0 h 2786678"/>
              <a:gd name="connsiteX1" fmla="*/ 2788281 w 2828765"/>
              <a:gd name="connsiteY1" fmla="*/ 227900 h 2786678"/>
              <a:gd name="connsiteX2" fmla="*/ 2828765 w 2828765"/>
              <a:gd name="connsiteY2" fmla="*/ 252495 h 2786678"/>
              <a:gd name="connsiteX3" fmla="*/ 2828765 w 2828765"/>
              <a:gd name="connsiteY3" fmla="*/ 2786678 h 2786678"/>
              <a:gd name="connsiteX4" fmla="*/ 227128 w 2828765"/>
              <a:gd name="connsiteY4" fmla="*/ 2786678 h 2786678"/>
              <a:gd name="connsiteX5" fmla="*/ 148387 w 2828765"/>
              <a:gd name="connsiteY5" fmla="*/ 2623223 h 2786678"/>
              <a:gd name="connsiteX6" fmla="*/ 0 w 2828765"/>
              <a:gd name="connsiteY6" fmla="*/ 1888236 h 2786678"/>
              <a:gd name="connsiteX7" fmla="*/ 1888236 w 2828765"/>
              <a:gd name="connsiteY7" fmla="*/ 0 h 27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6CD9FD3-DBC5-4EAC-B153-E28989B666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7047"/>
            <a:ext cx="1348652" cy="540943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0C7691F8-E7CA-411F-940D-04E9662ADBF9}"/>
              </a:ext>
            </a:extLst>
          </p:cNvPr>
          <p:cNvSpPr txBox="1"/>
          <p:nvPr/>
        </p:nvSpPr>
        <p:spPr>
          <a:xfrm>
            <a:off x="2819320" y="2465270"/>
            <a:ext cx="1500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amDeklenchaya" panose="02000000000000000000" pitchFamily="2" charset="0"/>
                <a:ea typeface="+mn-ea"/>
                <a:cs typeface="SanamDeklenchaya" panose="02000000000000000000" pitchFamily="2" charset="0"/>
              </a:rPr>
              <a:t>ต้มยำกุ้ง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namDeklenchaya" panose="02000000000000000000" pitchFamily="2" charset="0"/>
              <a:ea typeface="+mn-ea"/>
              <a:cs typeface="SanamDeklenchaya" panose="02000000000000000000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E62A7A3-DC19-4875-9992-4A348690CF3F}"/>
              </a:ext>
            </a:extLst>
          </p:cNvPr>
          <p:cNvSpPr txBox="1"/>
          <p:nvPr/>
        </p:nvSpPr>
        <p:spPr>
          <a:xfrm>
            <a:off x="6365713" y="30889"/>
            <a:ext cx="1074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amDeklenchaya" panose="02000000000000000000" pitchFamily="2" charset="0"/>
                <a:ea typeface="+mn-ea"/>
                <a:cs typeface="SanamDeklenchaya" panose="02000000000000000000" pitchFamily="2" charset="0"/>
              </a:rPr>
              <a:t>ส้มตำ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namDeklenchaya" panose="02000000000000000000" pitchFamily="2" charset="0"/>
              <a:ea typeface="+mn-ea"/>
              <a:cs typeface="SanamDeklenchaya" panose="02000000000000000000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5C8CD8F-AFAC-4255-A210-F3AA55D2EF23}"/>
              </a:ext>
            </a:extLst>
          </p:cNvPr>
          <p:cNvSpPr txBox="1"/>
          <p:nvPr/>
        </p:nvSpPr>
        <p:spPr>
          <a:xfrm>
            <a:off x="8846332" y="3116038"/>
            <a:ext cx="1245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amDeklenchaya" panose="02000000000000000000" pitchFamily="2" charset="0"/>
                <a:ea typeface="+mn-ea"/>
                <a:cs typeface="SanamDeklenchaya" panose="02000000000000000000" pitchFamily="2" charset="0"/>
              </a:rPr>
              <a:t>ผัดไทย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namDeklenchaya" panose="02000000000000000000" pitchFamily="2" charset="0"/>
              <a:ea typeface="+mn-ea"/>
              <a:cs typeface="SanamDeklenchaya" panose="02000000000000000000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4D336A8-A92E-4914-82E3-FD2BC83E7AD7}"/>
              </a:ext>
            </a:extLst>
          </p:cNvPr>
          <p:cNvSpPr txBox="1"/>
          <p:nvPr/>
        </p:nvSpPr>
        <p:spPr>
          <a:xfrm>
            <a:off x="7440480" y="4649347"/>
            <a:ext cx="1487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amDeklenchaya" panose="02000000000000000000" pitchFamily="2" charset="0"/>
                <a:ea typeface="+mn-ea"/>
                <a:cs typeface="SanamDeklenchaya" panose="02000000000000000000" pitchFamily="2" charset="0"/>
              </a:rPr>
              <a:t>กระเพรา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namDeklenchaya" panose="02000000000000000000" pitchFamily="2" charset="0"/>
              <a:ea typeface="+mn-ea"/>
              <a:cs typeface="SanamDeklenchaya" panose="02000000000000000000" pitchFamily="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7032D6C-06E2-4EEB-A8A8-4148D266C48A}"/>
              </a:ext>
            </a:extLst>
          </p:cNvPr>
          <p:cNvSpPr/>
          <p:nvPr/>
        </p:nvSpPr>
        <p:spPr>
          <a:xfrm>
            <a:off x="3705369" y="5992097"/>
            <a:ext cx="53206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anamDeklenchaya" panose="02000000000000000000" pitchFamily="2" charset="0"/>
                <a:ea typeface="+mn-ea"/>
                <a:cs typeface="SanamDeklenchaya" panose="02000000000000000000" pitchFamily="2" charset="0"/>
              </a:rPr>
              <a:t>เย็นนี้จะกินอะไรดี </a:t>
            </a:r>
            <a:r>
              <a:rPr kumimoji="0" lang="en-US" sz="6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anamDeklenchaya" panose="02000000000000000000" pitchFamily="2" charset="0"/>
                <a:ea typeface="+mn-ea"/>
                <a:cs typeface="SanamDeklenchaya" panose="02000000000000000000" pitchFamily="2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5C893E-62E1-494C-8899-7C8ECA8BC4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517823"/>
            <a:ext cx="1665889" cy="166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19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E0A85A9-3638-40C7-8471-9EEFBDD664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014" y="810238"/>
            <a:ext cx="1438102" cy="14381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733248-0EAD-449C-8F06-90F3396759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675" y="821146"/>
            <a:ext cx="1438102" cy="14381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1B6B86-1C31-4BBE-9086-BAB5D9575A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839095"/>
            <a:ext cx="1438102" cy="14381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D57BEA-902A-4473-93AC-D82A4EA6BE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353" y="789030"/>
            <a:ext cx="1438102" cy="14381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41BEAE-EE8A-4840-8BA9-D190B12C4A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692" y="809682"/>
            <a:ext cx="1438102" cy="143810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30E8867-2552-4E91-A830-5EE43A6C2142}"/>
              </a:ext>
            </a:extLst>
          </p:cNvPr>
          <p:cNvSpPr/>
          <p:nvPr/>
        </p:nvSpPr>
        <p:spPr>
          <a:xfrm>
            <a:off x="4116809" y="5691590"/>
            <a:ext cx="3958382" cy="761747"/>
          </a:xfrm>
          <a:prstGeom prst="rect">
            <a:avLst/>
          </a:prstGeom>
          <a:solidFill>
            <a:srgbClr val="FFFF00"/>
          </a:solidFill>
        </p:spPr>
        <p:txBody>
          <a:bodyPr wrap="square" lIns="68580" tIns="34290" rIns="68580" bIns="34290">
            <a:spAutoFit/>
          </a:bodyPr>
          <a:lstStyle/>
          <a:p>
            <a:pPr algn="ctr" defTabSz="685800"/>
            <a:r>
              <a:rPr lang="th-TH" sz="45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anamDeklenchaya" panose="02000000000000000000" pitchFamily="2" charset="0"/>
                <a:cs typeface="SanamDeklenchaya" panose="02000000000000000000" pitchFamily="2" charset="0"/>
              </a:rPr>
              <a:t>ทำนายผลบอล</a:t>
            </a:r>
            <a:endParaRPr lang="en-US" sz="45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SanamDeklenchaya" panose="02000000000000000000" pitchFamily="2" charset="0"/>
              <a:cs typeface="SanamDeklenchay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264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B3A4C24-C21C-4459-8A61-FA04CB6056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19150"/>
            <a:ext cx="9144000" cy="52197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4CEF60-281B-454A-8084-8D1AA0364D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484" y="4830170"/>
            <a:ext cx="447027" cy="4515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5530D6-70A5-40D0-A66D-AF4790709E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486" y="4129585"/>
            <a:ext cx="447027" cy="4515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8852E1-316E-46EE-8D84-96F0F2C91E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486" y="3429000"/>
            <a:ext cx="447027" cy="4515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DB06E2-4A64-45C5-9C9C-FC5EEA9D79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485" y="5530757"/>
            <a:ext cx="447027" cy="4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06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F6541BB-0FBF-4570-BC05-DE1E4B4C8129}"/>
              </a:ext>
            </a:extLst>
          </p:cNvPr>
          <p:cNvSpPr/>
          <p:nvPr/>
        </p:nvSpPr>
        <p:spPr>
          <a:xfrm>
            <a:off x="7876914" y="5517233"/>
            <a:ext cx="2483768" cy="761747"/>
          </a:xfrm>
          <a:prstGeom prst="rect">
            <a:avLst/>
          </a:prstGeom>
          <a:solidFill>
            <a:srgbClr val="FF0000"/>
          </a:solidFill>
        </p:spPr>
        <p:txBody>
          <a:bodyPr wrap="square" lIns="68580" tIns="34290" rIns="68580" bIns="34290">
            <a:spAutoFit/>
          </a:bodyPr>
          <a:lstStyle/>
          <a:p>
            <a:pPr algn="ctr" defTabSz="685800"/>
            <a:r>
              <a:rPr lang="th-TH" sz="45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anamDeklenchaya" panose="02000000000000000000" pitchFamily="2" charset="0"/>
                <a:cs typeface="SanamDeklenchaya" panose="02000000000000000000" pitchFamily="2" charset="0"/>
              </a:rPr>
              <a:t>ใบ้หวย</a:t>
            </a:r>
            <a:endParaRPr lang="en-US" sz="45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SanamDeklenchaya" panose="02000000000000000000" pitchFamily="2" charset="0"/>
              <a:cs typeface="SanamDeklenchaya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273B41-EC00-4DAE-B075-4ACBFA547A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25" y="6131402"/>
            <a:ext cx="3504762" cy="6476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601095-996F-43C7-8A19-27A2604599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643" y="595045"/>
            <a:ext cx="4437380" cy="2298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FA5D9F-B955-4B0C-AD6C-36BAD54CFD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3346440"/>
            <a:ext cx="4408698" cy="171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54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49436C5-2413-462B-90A6-61C601769E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8600"/>
            <a:ext cx="6400800" cy="6400800"/>
          </a:xfrm>
        </p:spPr>
      </p:pic>
    </p:spTree>
    <p:extLst>
      <p:ext uri="{BB962C8B-B14F-4D97-AF65-F5344CB8AC3E}">
        <p14:creationId xmlns:p14="http://schemas.microsoft.com/office/powerpoint/2010/main" val="3439727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E91F9B-A1BD-492A-87BC-CB3E7F916E94}"/>
              </a:ext>
            </a:extLst>
          </p:cNvPr>
          <p:cNvSpPr/>
          <p:nvPr/>
        </p:nvSpPr>
        <p:spPr>
          <a:xfrm>
            <a:off x="3053345" y="-176832"/>
            <a:ext cx="60853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>
                <a:ln/>
                <a:solidFill>
                  <a:schemeClr val="accent4"/>
                </a:solidFill>
                <a:effectLst/>
                <a:latin typeface="Headliner No. 45" panose="02000000000000000000" pitchFamily="2" charset="0"/>
              </a:rPr>
              <a:t>T H E     P</a:t>
            </a:r>
            <a:r>
              <a:rPr lang="en-US" sz="6000" b="1" dirty="0">
                <a:ln/>
                <a:solidFill>
                  <a:schemeClr val="accent4"/>
                </a:solidFill>
                <a:latin typeface="Headliner No. 45" panose="02000000000000000000" pitchFamily="2" charset="0"/>
              </a:rPr>
              <a:t> U B G     P R O J E C T</a:t>
            </a:r>
            <a:endParaRPr lang="en-US" sz="6000" b="1" cap="none" spc="0" dirty="0">
              <a:ln/>
              <a:solidFill>
                <a:schemeClr val="accent4"/>
              </a:solidFill>
              <a:effectLst/>
              <a:latin typeface="Headliner No. 45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196DA5-3261-4CDE-BDB0-EA57CF608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5" y="6012873"/>
            <a:ext cx="1859280" cy="84512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7A000E2-930B-40FD-BD00-06C7BC1C51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388" y="4882198"/>
            <a:ext cx="2197612" cy="21336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34C60B-4FAA-4689-8765-822D529666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76" y="3429000"/>
            <a:ext cx="3340418" cy="16568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2F1265-197E-4AFF-8212-00D160EEC2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518" y="171158"/>
            <a:ext cx="2381250" cy="2562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7032BD-3A4D-4175-A6AF-8953157B73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76" y="838831"/>
            <a:ext cx="3993356" cy="19645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2923A0-07A3-4C09-9E9E-4908540F60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305" y="2602878"/>
            <a:ext cx="2376488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51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สำนักงา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สำนักงา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llary Clinton PowerPoint Template" id="{25CD4ECE-E5EF-4FA8-B999-C3DD024A7F0A}" vid="{549880B0-8377-460B-BD33-1EF3214F490E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NU_Template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1716</TotalTime>
  <Words>108</Words>
  <Application>Microsoft Office PowerPoint</Application>
  <PresentationFormat>Widescreen</PresentationFormat>
  <Paragraphs>29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15</vt:i4>
      </vt:variant>
    </vt:vector>
  </HeadingPairs>
  <TitlesOfParts>
    <vt:vector size="33" baseType="lpstr">
      <vt:lpstr>맑은 고딕</vt:lpstr>
      <vt:lpstr>Arial</vt:lpstr>
      <vt:lpstr>Calibri</vt:lpstr>
      <vt:lpstr>Calibri Light</vt:lpstr>
      <vt:lpstr>Headliner No. 45</vt:lpstr>
      <vt:lpstr>Pokemon Hollow</vt:lpstr>
      <vt:lpstr>Pokemon Solid</vt:lpstr>
      <vt:lpstr>SanamDeklenchaya</vt:lpstr>
      <vt:lpstr>Trebuchet MS</vt:lpstr>
      <vt:lpstr>Office Theme</vt:lpstr>
      <vt:lpstr>ชุดรูปแบบของ Office</vt:lpstr>
      <vt:lpstr>2_Office Theme</vt:lpstr>
      <vt:lpstr>3_Office Theme</vt:lpstr>
      <vt:lpstr>4_Office Theme</vt:lpstr>
      <vt:lpstr>5_Office Theme</vt:lpstr>
      <vt:lpstr>7_Office Theme</vt:lpstr>
      <vt:lpstr>NU_Template_2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3D Visualization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CHUMPHOL BUNKHUMPORNPAT</dc:creator>
  <cp:lastModifiedBy>C B</cp:lastModifiedBy>
  <cp:revision>63</cp:revision>
  <dcterms:created xsi:type="dcterms:W3CDTF">2018-08-01T08:19:27Z</dcterms:created>
  <dcterms:modified xsi:type="dcterms:W3CDTF">2023-06-14T07:55:31Z</dcterms:modified>
</cp:coreProperties>
</file>