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21" r:id="rId3"/>
    <p:sldId id="417" r:id="rId4"/>
    <p:sldId id="422" r:id="rId5"/>
    <p:sldId id="423" r:id="rId6"/>
    <p:sldId id="424" r:id="rId7"/>
    <p:sldId id="425" r:id="rId8"/>
    <p:sldId id="426" r:id="rId9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007"/>
    <a:srgbClr val="F0FDCF"/>
    <a:srgbClr val="D9FB85"/>
    <a:srgbClr val="008000"/>
    <a:srgbClr val="E2FCA2"/>
    <a:srgbClr val="F6F4F0"/>
    <a:srgbClr val="B3EBFF"/>
    <a:srgbClr val="D2ECB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82763" autoAdjust="0"/>
  </p:normalViewPr>
  <p:slideViewPr>
    <p:cSldViewPr>
      <p:cViewPr>
        <p:scale>
          <a:sx n="66" d="100"/>
          <a:sy n="66" d="100"/>
        </p:scale>
        <p:origin x="-141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290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D8A52-2199-42D9-BD9E-BC7476FFDE0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646813-F1A3-409A-8F2A-578594736B26}">
      <dgm:prSet phldrT="[Text]" custT="1"/>
      <dgm:spPr/>
      <dgm:t>
        <a:bodyPr/>
        <a:lstStyle/>
        <a:p>
          <a:r>
            <a:rPr lang="en-US" sz="2400" dirty="0" err="1" smtClean="0"/>
            <a:t>view.php</a:t>
          </a:r>
          <a:endParaRPr lang="en-US" sz="2400" dirty="0" smtClean="0"/>
        </a:p>
      </dgm:t>
    </dgm:pt>
    <dgm:pt modelId="{5C3A71A9-A77F-4F5D-B9BB-53A46A9F132E}" type="parTrans" cxnId="{97F33BB7-BA77-4779-885E-F9B12B42F0F0}">
      <dgm:prSet/>
      <dgm:spPr/>
      <dgm:t>
        <a:bodyPr/>
        <a:lstStyle/>
        <a:p>
          <a:endParaRPr lang="en-US"/>
        </a:p>
      </dgm:t>
    </dgm:pt>
    <dgm:pt modelId="{F39BE8E1-03CC-4BEC-A8C9-9578DAB5B1A0}" type="sibTrans" cxnId="{97F33BB7-BA77-4779-885E-F9B12B42F0F0}">
      <dgm:prSet/>
      <dgm:spPr/>
    </dgm:pt>
    <dgm:pt modelId="{8C3F9249-4C75-49D9-B939-0A91AE2C75B2}">
      <dgm:prSet phldrT="[Text]"/>
      <dgm:spPr/>
      <dgm:t>
        <a:bodyPr/>
        <a:lstStyle/>
        <a:p>
          <a:r>
            <a:rPr lang="en-US" dirty="0" smtClean="0"/>
            <a:t>Add</a:t>
          </a:r>
          <a:endParaRPr lang="en-US" dirty="0" smtClean="0"/>
        </a:p>
      </dgm:t>
    </dgm:pt>
    <dgm:pt modelId="{027D2413-AEF5-42BB-82BB-F34E7C067D47}" type="parTrans" cxnId="{9FD31CA6-8C9B-43AE-A404-B9DD009CD5E1}">
      <dgm:prSet/>
      <dgm:spPr/>
      <dgm:t>
        <a:bodyPr/>
        <a:lstStyle/>
        <a:p>
          <a:endParaRPr lang="en-US"/>
        </a:p>
      </dgm:t>
    </dgm:pt>
    <dgm:pt modelId="{337D3D33-E871-4018-B30D-4AA171196E0B}" type="sibTrans" cxnId="{9FD31CA6-8C9B-43AE-A404-B9DD009CD5E1}">
      <dgm:prSet/>
      <dgm:spPr/>
    </dgm:pt>
    <dgm:pt modelId="{77E2F2F9-3585-482A-BB58-6054A109DFF1}">
      <dgm:prSet phldrT="[Text]"/>
      <dgm:spPr/>
      <dgm:t>
        <a:bodyPr/>
        <a:lstStyle/>
        <a:p>
          <a:r>
            <a:rPr lang="en-US" dirty="0" smtClean="0"/>
            <a:t>Edit</a:t>
          </a:r>
          <a:endParaRPr lang="en-US" dirty="0"/>
        </a:p>
      </dgm:t>
    </dgm:pt>
    <dgm:pt modelId="{B7C94DEA-F71B-4C2F-AC79-21EE24F4A8DE}" type="parTrans" cxnId="{E9094DD8-6FD2-4CA0-8F14-ED112A60D9AE}">
      <dgm:prSet/>
      <dgm:spPr/>
      <dgm:t>
        <a:bodyPr/>
        <a:lstStyle/>
        <a:p>
          <a:endParaRPr lang="en-US"/>
        </a:p>
      </dgm:t>
    </dgm:pt>
    <dgm:pt modelId="{C2C9B708-94D5-4FB9-96A2-AD32EE3EB9C1}" type="sibTrans" cxnId="{E9094DD8-6FD2-4CA0-8F14-ED112A60D9AE}">
      <dgm:prSet/>
      <dgm:spPr/>
    </dgm:pt>
    <dgm:pt modelId="{C5B6604D-A02E-4D60-AB77-6D03182A547F}">
      <dgm:prSet phldrT="[Text]"/>
      <dgm:spPr/>
      <dgm:t>
        <a:bodyPr/>
        <a:lstStyle/>
        <a:p>
          <a:r>
            <a:rPr lang="en-US" dirty="0" smtClean="0"/>
            <a:t>Delete</a:t>
          </a:r>
          <a:endParaRPr lang="en-US" dirty="0"/>
        </a:p>
      </dgm:t>
    </dgm:pt>
    <dgm:pt modelId="{707DF95C-DA46-4101-A6E1-E574EEC112C6}" type="parTrans" cxnId="{A7AC5938-DF04-4A14-AC04-76F466DD102E}">
      <dgm:prSet/>
      <dgm:spPr/>
      <dgm:t>
        <a:bodyPr/>
        <a:lstStyle/>
        <a:p>
          <a:endParaRPr lang="en-US"/>
        </a:p>
      </dgm:t>
    </dgm:pt>
    <dgm:pt modelId="{F1E00D4E-3CA3-4AB0-9616-BFBCD2847BD6}" type="sibTrans" cxnId="{A7AC5938-DF04-4A14-AC04-76F466DD102E}">
      <dgm:prSet/>
      <dgm:spPr/>
    </dgm:pt>
    <dgm:pt modelId="{D31B43E2-C526-4D6C-9D88-58B6DF48C5D5}">
      <dgm:prSet phldrT="[Text]"/>
      <dgm:spPr/>
      <dgm:t>
        <a:bodyPr/>
        <a:lstStyle/>
        <a:p>
          <a:r>
            <a:rPr lang="en-US" dirty="0" smtClean="0"/>
            <a:t>List all records</a:t>
          </a:r>
          <a:endParaRPr lang="en-US" dirty="0"/>
        </a:p>
      </dgm:t>
    </dgm:pt>
    <dgm:pt modelId="{1E9599AA-33A6-4DFA-A1A2-855CFAB43C7A}" type="parTrans" cxnId="{6ED80E99-E16D-4DA2-B0ED-9B18C7D10740}">
      <dgm:prSet/>
      <dgm:spPr/>
      <dgm:t>
        <a:bodyPr/>
        <a:lstStyle/>
        <a:p>
          <a:endParaRPr lang="en-US"/>
        </a:p>
      </dgm:t>
    </dgm:pt>
    <dgm:pt modelId="{C6439204-E818-4DE7-9E67-21AD8D0E9157}" type="sibTrans" cxnId="{6ED80E99-E16D-4DA2-B0ED-9B18C7D10740}">
      <dgm:prSet/>
      <dgm:spPr/>
      <dgm:t>
        <a:bodyPr/>
        <a:lstStyle/>
        <a:p>
          <a:endParaRPr lang="en-US"/>
        </a:p>
      </dgm:t>
    </dgm:pt>
    <dgm:pt modelId="{FEF480B9-36D4-44E8-B395-A69AEBD9D65C}">
      <dgm:prSet phldrT="[Text]" custT="1"/>
      <dgm:spPr/>
      <dgm:t>
        <a:bodyPr/>
        <a:lstStyle/>
        <a:p>
          <a:r>
            <a:rPr lang="en-US" sz="2400" dirty="0" err="1" smtClean="0"/>
            <a:t>add.php</a:t>
          </a:r>
          <a:r>
            <a:rPr lang="en-US" sz="2400" dirty="0" smtClean="0"/>
            <a:t> </a:t>
          </a:r>
          <a:r>
            <a:rPr lang="en-US" sz="2400" dirty="0" smtClean="0"/>
            <a:t>(</a:t>
          </a:r>
          <a:r>
            <a:rPr lang="en-US" sz="2400" dirty="0" smtClean="0"/>
            <a:t>Form)</a:t>
          </a:r>
          <a:br>
            <a:rPr lang="en-US" sz="2400" dirty="0" smtClean="0"/>
          </a:br>
          <a:r>
            <a:rPr lang="en-US" sz="2400" dirty="0" err="1" smtClean="0"/>
            <a:t>insert.php</a:t>
          </a:r>
          <a:r>
            <a:rPr lang="en-US" sz="2400" dirty="0" smtClean="0"/>
            <a:t> (Action)</a:t>
          </a:r>
          <a:endParaRPr lang="en-US" sz="2400" dirty="0" smtClean="0"/>
        </a:p>
      </dgm:t>
    </dgm:pt>
    <dgm:pt modelId="{1EBCC22E-EFF2-4498-8408-04E3235AE89A}" type="parTrans" cxnId="{ED8CB7A4-06E6-40FA-BE43-7E6A1B70AD71}">
      <dgm:prSet/>
      <dgm:spPr/>
      <dgm:t>
        <a:bodyPr/>
        <a:lstStyle/>
        <a:p>
          <a:endParaRPr lang="en-US"/>
        </a:p>
      </dgm:t>
    </dgm:pt>
    <dgm:pt modelId="{21240039-C922-4268-A72A-9835E65E23CD}" type="sibTrans" cxnId="{ED8CB7A4-06E6-40FA-BE43-7E6A1B70AD71}">
      <dgm:prSet/>
      <dgm:spPr/>
      <dgm:t>
        <a:bodyPr/>
        <a:lstStyle/>
        <a:p>
          <a:endParaRPr lang="en-US"/>
        </a:p>
      </dgm:t>
    </dgm:pt>
    <dgm:pt modelId="{15BBC133-1476-47C1-9455-1DAA05868C11}">
      <dgm:prSet phldrT="[Text]" custT="1"/>
      <dgm:spPr/>
      <dgm:t>
        <a:bodyPr/>
        <a:lstStyle/>
        <a:p>
          <a:r>
            <a:rPr lang="en-US" sz="2400" dirty="0" err="1" smtClean="0"/>
            <a:t>edit.php</a:t>
          </a:r>
          <a:r>
            <a:rPr lang="en-US" sz="2400" dirty="0" smtClean="0"/>
            <a:t> </a:t>
          </a:r>
          <a:r>
            <a:rPr lang="en-US" sz="2400" dirty="0" smtClean="0"/>
            <a:t>(Form)</a:t>
          </a:r>
          <a:br>
            <a:rPr lang="en-US" sz="2400" dirty="0" smtClean="0"/>
          </a:br>
          <a:r>
            <a:rPr lang="en-US" sz="2400" dirty="0" err="1" smtClean="0"/>
            <a:t>update.php</a:t>
          </a:r>
          <a:r>
            <a:rPr lang="en-US" sz="2400" dirty="0" smtClean="0"/>
            <a:t> (Action)</a:t>
          </a:r>
          <a:endParaRPr lang="en-US" sz="2400" dirty="0"/>
        </a:p>
      </dgm:t>
    </dgm:pt>
    <dgm:pt modelId="{D8C0A3F2-BF37-4B94-A001-8051706B9536}" type="parTrans" cxnId="{8779008F-8BD0-4B26-9CBD-FE593F4B12FE}">
      <dgm:prSet/>
      <dgm:spPr/>
      <dgm:t>
        <a:bodyPr/>
        <a:lstStyle/>
        <a:p>
          <a:endParaRPr lang="en-US"/>
        </a:p>
      </dgm:t>
    </dgm:pt>
    <dgm:pt modelId="{EC45FD8F-52FE-4927-A493-84E36E0F9C3D}" type="sibTrans" cxnId="{8779008F-8BD0-4B26-9CBD-FE593F4B12FE}">
      <dgm:prSet/>
      <dgm:spPr/>
      <dgm:t>
        <a:bodyPr/>
        <a:lstStyle/>
        <a:p>
          <a:endParaRPr lang="en-US"/>
        </a:p>
      </dgm:t>
    </dgm:pt>
    <dgm:pt modelId="{E4388EF2-A206-4149-8309-C886B288CBDB}">
      <dgm:prSet phldrT="[Text]" custT="1"/>
      <dgm:spPr/>
      <dgm:t>
        <a:bodyPr/>
        <a:lstStyle/>
        <a:p>
          <a:r>
            <a:rPr lang="en-US" sz="2400" dirty="0" err="1" smtClean="0"/>
            <a:t>delete.php</a:t>
          </a:r>
          <a:endParaRPr lang="en-US" sz="2400" dirty="0" smtClean="0"/>
        </a:p>
      </dgm:t>
    </dgm:pt>
    <dgm:pt modelId="{E2F65D50-F5E8-4DEB-8E8E-88518CC73C3C}" type="parTrans" cxnId="{8104DCE8-3A47-4EA1-AB95-DB4BC315F6BC}">
      <dgm:prSet/>
      <dgm:spPr/>
      <dgm:t>
        <a:bodyPr/>
        <a:lstStyle/>
        <a:p>
          <a:endParaRPr lang="en-US"/>
        </a:p>
      </dgm:t>
    </dgm:pt>
    <dgm:pt modelId="{F5734C5B-9D1F-477D-AD82-4C238717DDA3}" type="sibTrans" cxnId="{8104DCE8-3A47-4EA1-AB95-DB4BC315F6BC}">
      <dgm:prSet/>
      <dgm:spPr/>
      <dgm:t>
        <a:bodyPr/>
        <a:lstStyle/>
        <a:p>
          <a:endParaRPr lang="en-US"/>
        </a:p>
      </dgm:t>
    </dgm:pt>
    <dgm:pt modelId="{8E67400F-7815-45B2-A21A-CE69089DA3DE}">
      <dgm:prSet phldrT="[Text]"/>
      <dgm:spPr/>
      <dgm:t>
        <a:bodyPr/>
        <a:lstStyle/>
        <a:p>
          <a:r>
            <a:rPr lang="en-US" dirty="0" smtClean="0"/>
            <a:t>INSERT INTO</a:t>
          </a:r>
          <a:endParaRPr lang="en-US" dirty="0" smtClean="0"/>
        </a:p>
      </dgm:t>
    </dgm:pt>
    <dgm:pt modelId="{57603462-F1F5-46B2-B1F8-C396EF4B24B1}" type="parTrans" cxnId="{9C3A319B-C8E0-4DE4-A082-5C750D9DD0AF}">
      <dgm:prSet/>
      <dgm:spPr/>
      <dgm:t>
        <a:bodyPr/>
        <a:lstStyle/>
        <a:p>
          <a:endParaRPr lang="en-US"/>
        </a:p>
      </dgm:t>
    </dgm:pt>
    <dgm:pt modelId="{20FE1C1D-6105-4B08-BCC3-FDCC406A0E66}" type="sibTrans" cxnId="{9C3A319B-C8E0-4DE4-A082-5C750D9DD0AF}">
      <dgm:prSet/>
      <dgm:spPr/>
      <dgm:t>
        <a:bodyPr/>
        <a:lstStyle/>
        <a:p>
          <a:endParaRPr lang="en-US"/>
        </a:p>
      </dgm:t>
    </dgm:pt>
    <dgm:pt modelId="{8895715B-10E8-4678-901F-4BFCAE2967CC}">
      <dgm:prSet phldrT="[Text]"/>
      <dgm:spPr/>
      <dgm:t>
        <a:bodyPr/>
        <a:lstStyle/>
        <a:p>
          <a:r>
            <a:rPr lang="en-US" dirty="0" smtClean="0"/>
            <a:t>UPDATE</a:t>
          </a:r>
          <a:endParaRPr lang="en-US" dirty="0"/>
        </a:p>
      </dgm:t>
    </dgm:pt>
    <dgm:pt modelId="{35AAC295-98F8-4801-857E-A8EB254FF4BD}" type="parTrans" cxnId="{9F29E59B-23FE-4A53-857F-DA4A3D0B2CFD}">
      <dgm:prSet/>
      <dgm:spPr/>
      <dgm:t>
        <a:bodyPr/>
        <a:lstStyle/>
        <a:p>
          <a:endParaRPr lang="en-US"/>
        </a:p>
      </dgm:t>
    </dgm:pt>
    <dgm:pt modelId="{867FA94F-BA50-4E49-A4B7-F6C2D9E38320}" type="sibTrans" cxnId="{9F29E59B-23FE-4A53-857F-DA4A3D0B2CFD}">
      <dgm:prSet/>
      <dgm:spPr/>
      <dgm:t>
        <a:bodyPr/>
        <a:lstStyle/>
        <a:p>
          <a:endParaRPr lang="en-US"/>
        </a:p>
      </dgm:t>
    </dgm:pt>
    <dgm:pt modelId="{C74018CF-D264-4BA2-A6F3-E5248A657F65}">
      <dgm:prSet phldrT="[Text]"/>
      <dgm:spPr/>
      <dgm:t>
        <a:bodyPr/>
        <a:lstStyle/>
        <a:p>
          <a:r>
            <a:rPr lang="en-US" dirty="0" smtClean="0"/>
            <a:t>DELETE</a:t>
          </a:r>
          <a:endParaRPr lang="en-US" dirty="0"/>
        </a:p>
      </dgm:t>
    </dgm:pt>
    <dgm:pt modelId="{3E300BCC-D2AD-49DF-A880-1D31368E8A81}" type="parTrans" cxnId="{681E18B6-1980-4EB9-967B-43AE0F0D7544}">
      <dgm:prSet/>
      <dgm:spPr/>
      <dgm:t>
        <a:bodyPr/>
        <a:lstStyle/>
        <a:p>
          <a:endParaRPr lang="en-US"/>
        </a:p>
      </dgm:t>
    </dgm:pt>
    <dgm:pt modelId="{890DD0CB-C658-459C-80B8-87FE9EA8C95B}" type="sibTrans" cxnId="{681E18B6-1980-4EB9-967B-43AE0F0D7544}">
      <dgm:prSet/>
      <dgm:spPr/>
      <dgm:t>
        <a:bodyPr/>
        <a:lstStyle/>
        <a:p>
          <a:endParaRPr lang="en-US"/>
        </a:p>
      </dgm:t>
    </dgm:pt>
    <dgm:pt modelId="{6C43D8CC-6E62-40B1-B8BB-C7D730CBA129}">
      <dgm:prSet phldrT="[Text]"/>
      <dgm:spPr/>
      <dgm:t>
        <a:bodyPr/>
        <a:lstStyle/>
        <a:p>
          <a:r>
            <a:rPr lang="en-US" dirty="0" smtClean="0"/>
            <a:t>SELECT</a:t>
          </a:r>
          <a:endParaRPr lang="en-US" dirty="0" smtClean="0"/>
        </a:p>
      </dgm:t>
    </dgm:pt>
    <dgm:pt modelId="{8575ED3B-421F-4984-86AC-56F12EDD0955}" type="parTrans" cxnId="{414C5A85-FC9B-41DE-9E0C-1848842940B3}">
      <dgm:prSet/>
      <dgm:spPr/>
      <dgm:t>
        <a:bodyPr/>
        <a:lstStyle/>
        <a:p>
          <a:endParaRPr lang="en-US"/>
        </a:p>
      </dgm:t>
    </dgm:pt>
    <dgm:pt modelId="{12073371-62F3-465E-A122-54D6AA193F9B}" type="sibTrans" cxnId="{414C5A85-FC9B-41DE-9E0C-1848842940B3}">
      <dgm:prSet/>
      <dgm:spPr/>
      <dgm:t>
        <a:bodyPr/>
        <a:lstStyle/>
        <a:p>
          <a:endParaRPr lang="en-US"/>
        </a:p>
      </dgm:t>
    </dgm:pt>
    <dgm:pt modelId="{8115BD9B-CBEF-48D5-B422-FFC87EEC72C3}" type="pres">
      <dgm:prSet presAssocID="{352D8A52-2199-42D9-BD9E-BC7476FFDE0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37BED5-93FE-423D-90B5-703CB11FF4C2}" type="pres">
      <dgm:prSet presAssocID="{D31B43E2-C526-4D6C-9D88-58B6DF48C5D5}" presName="vertOne" presStyleCnt="0"/>
      <dgm:spPr/>
    </dgm:pt>
    <dgm:pt modelId="{573E8E80-BAF5-4E29-AC3A-3A415C873418}" type="pres">
      <dgm:prSet presAssocID="{D31B43E2-C526-4D6C-9D88-58B6DF48C5D5}" presName="txOne" presStyleLbl="node0" presStyleIdx="0" presStyleCnt="4" custScaleX="101971" custScaleY="57998">
        <dgm:presLayoutVars>
          <dgm:chPref val="3"/>
        </dgm:presLayoutVars>
      </dgm:prSet>
      <dgm:spPr/>
    </dgm:pt>
    <dgm:pt modelId="{F708BCA0-0D89-4187-93DD-830B365C134E}" type="pres">
      <dgm:prSet presAssocID="{D31B43E2-C526-4D6C-9D88-58B6DF48C5D5}" presName="parTransOne" presStyleCnt="0"/>
      <dgm:spPr/>
    </dgm:pt>
    <dgm:pt modelId="{DEAF9841-6595-44B7-AE79-4B92A8FCF2F4}" type="pres">
      <dgm:prSet presAssocID="{D31B43E2-C526-4D6C-9D88-58B6DF48C5D5}" presName="horzOne" presStyleCnt="0"/>
      <dgm:spPr/>
    </dgm:pt>
    <dgm:pt modelId="{371ECAE4-3E49-494F-B6DA-2E905B9AC033}" type="pres">
      <dgm:prSet presAssocID="{9E646813-F1A3-409A-8F2A-578594736B26}" presName="vertTwo" presStyleCnt="0"/>
      <dgm:spPr/>
    </dgm:pt>
    <dgm:pt modelId="{AA33100C-F573-4A29-83AD-EB16CC7C790B}" type="pres">
      <dgm:prSet presAssocID="{9E646813-F1A3-409A-8F2A-578594736B26}" presName="txTwo" presStyleLbl="node2" presStyleIdx="0" presStyleCnt="4">
        <dgm:presLayoutVars>
          <dgm:chPref val="3"/>
        </dgm:presLayoutVars>
      </dgm:prSet>
      <dgm:spPr/>
    </dgm:pt>
    <dgm:pt modelId="{98774F4E-D51B-462C-ABF3-45CDE0E0B782}" type="pres">
      <dgm:prSet presAssocID="{9E646813-F1A3-409A-8F2A-578594736B26}" presName="parTransTwo" presStyleCnt="0"/>
      <dgm:spPr/>
    </dgm:pt>
    <dgm:pt modelId="{8689576D-4EA9-4FEA-AAF2-7CCB1678FDA3}" type="pres">
      <dgm:prSet presAssocID="{9E646813-F1A3-409A-8F2A-578594736B26}" presName="horzTwo" presStyleCnt="0"/>
      <dgm:spPr/>
    </dgm:pt>
    <dgm:pt modelId="{CFCFB6E6-6CF9-43B7-9999-2EE2FCD40A35}" type="pres">
      <dgm:prSet presAssocID="{6C43D8CC-6E62-40B1-B8BB-C7D730CBA129}" presName="vertThree" presStyleCnt="0"/>
      <dgm:spPr/>
    </dgm:pt>
    <dgm:pt modelId="{E0484B5B-E4B9-489B-992B-CD74F51A74E0}" type="pres">
      <dgm:prSet presAssocID="{6C43D8CC-6E62-40B1-B8BB-C7D730CBA129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9086E1-B8C2-45CF-9597-196DB23552FE}" type="pres">
      <dgm:prSet presAssocID="{6C43D8CC-6E62-40B1-B8BB-C7D730CBA129}" presName="horzThree" presStyleCnt="0"/>
      <dgm:spPr/>
    </dgm:pt>
    <dgm:pt modelId="{BD7B6EE3-5669-45DD-A7AD-197441385D2E}" type="pres">
      <dgm:prSet presAssocID="{C6439204-E818-4DE7-9E67-21AD8D0E9157}" presName="sibSpaceOne" presStyleCnt="0"/>
      <dgm:spPr/>
    </dgm:pt>
    <dgm:pt modelId="{C3DBC4B6-EF64-41C3-9FFA-B9F1ABF12DB5}" type="pres">
      <dgm:prSet presAssocID="{8C3F9249-4C75-49D9-B939-0A91AE2C75B2}" presName="vertOne" presStyleCnt="0"/>
      <dgm:spPr/>
    </dgm:pt>
    <dgm:pt modelId="{EF598330-77F3-44F9-A2A2-B1242A646CBC}" type="pres">
      <dgm:prSet presAssocID="{8C3F9249-4C75-49D9-B939-0A91AE2C75B2}" presName="txOne" presStyleLbl="node0" presStyleIdx="1" presStyleCnt="4" custScaleX="101971" custScaleY="57998">
        <dgm:presLayoutVars>
          <dgm:chPref val="3"/>
        </dgm:presLayoutVars>
      </dgm:prSet>
      <dgm:spPr/>
    </dgm:pt>
    <dgm:pt modelId="{4A25962A-2051-4B7B-9245-DBBA38C662A8}" type="pres">
      <dgm:prSet presAssocID="{8C3F9249-4C75-49D9-B939-0A91AE2C75B2}" presName="parTransOne" presStyleCnt="0"/>
      <dgm:spPr/>
    </dgm:pt>
    <dgm:pt modelId="{3C3CE75A-E508-41D9-9459-B441E0CDF3B3}" type="pres">
      <dgm:prSet presAssocID="{8C3F9249-4C75-49D9-B939-0A91AE2C75B2}" presName="horzOne" presStyleCnt="0"/>
      <dgm:spPr/>
    </dgm:pt>
    <dgm:pt modelId="{B80D072D-A562-4B73-BC47-C70264C7817E}" type="pres">
      <dgm:prSet presAssocID="{FEF480B9-36D4-44E8-B395-A69AEBD9D65C}" presName="vertTwo" presStyleCnt="0"/>
      <dgm:spPr/>
    </dgm:pt>
    <dgm:pt modelId="{77ECD000-A3D7-4669-89E7-1F10F00EA97D}" type="pres">
      <dgm:prSet presAssocID="{FEF480B9-36D4-44E8-B395-A69AEBD9D65C}" presName="txTwo" presStyleLbl="node2" presStyleIdx="1" presStyleCnt="4">
        <dgm:presLayoutVars>
          <dgm:chPref val="3"/>
        </dgm:presLayoutVars>
      </dgm:prSet>
      <dgm:spPr/>
    </dgm:pt>
    <dgm:pt modelId="{D7E33418-E9F6-4315-9160-9F77E12750D3}" type="pres">
      <dgm:prSet presAssocID="{FEF480B9-36D4-44E8-B395-A69AEBD9D65C}" presName="parTransTwo" presStyleCnt="0"/>
      <dgm:spPr/>
    </dgm:pt>
    <dgm:pt modelId="{96BA71F5-B6B5-4FFA-8D21-AF7C68393BD4}" type="pres">
      <dgm:prSet presAssocID="{FEF480B9-36D4-44E8-B395-A69AEBD9D65C}" presName="horzTwo" presStyleCnt="0"/>
      <dgm:spPr/>
    </dgm:pt>
    <dgm:pt modelId="{A2F2213B-F3DA-4600-9B09-C5FE86C8EA7E}" type="pres">
      <dgm:prSet presAssocID="{8E67400F-7815-45B2-A21A-CE69089DA3DE}" presName="vertThree" presStyleCnt="0"/>
      <dgm:spPr/>
    </dgm:pt>
    <dgm:pt modelId="{D0318B2C-F49C-4F41-A702-49FC07991174}" type="pres">
      <dgm:prSet presAssocID="{8E67400F-7815-45B2-A21A-CE69089DA3DE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9529ED-DE2B-4EF2-8302-EC0645E9494F}" type="pres">
      <dgm:prSet presAssocID="{8E67400F-7815-45B2-A21A-CE69089DA3DE}" presName="horzThree" presStyleCnt="0"/>
      <dgm:spPr/>
    </dgm:pt>
    <dgm:pt modelId="{7EC1AB5E-4BDB-45B1-8F39-E37E22E131AE}" type="pres">
      <dgm:prSet presAssocID="{337D3D33-E871-4018-B30D-4AA171196E0B}" presName="sibSpaceOne" presStyleCnt="0"/>
      <dgm:spPr/>
    </dgm:pt>
    <dgm:pt modelId="{ED62F8EE-46AA-4F2D-A10D-6DA00C36AB71}" type="pres">
      <dgm:prSet presAssocID="{77E2F2F9-3585-482A-BB58-6054A109DFF1}" presName="vertOne" presStyleCnt="0"/>
      <dgm:spPr/>
    </dgm:pt>
    <dgm:pt modelId="{B462F4DD-BCA8-4D8B-95D7-E471190807E6}" type="pres">
      <dgm:prSet presAssocID="{77E2F2F9-3585-482A-BB58-6054A109DFF1}" presName="txOne" presStyleLbl="node0" presStyleIdx="2" presStyleCnt="4" custScaleX="101971" custScaleY="57998">
        <dgm:presLayoutVars>
          <dgm:chPref val="3"/>
        </dgm:presLayoutVars>
      </dgm:prSet>
      <dgm:spPr/>
    </dgm:pt>
    <dgm:pt modelId="{F64DACB9-31D8-4874-AD85-6BBDD5F14042}" type="pres">
      <dgm:prSet presAssocID="{77E2F2F9-3585-482A-BB58-6054A109DFF1}" presName="parTransOne" presStyleCnt="0"/>
      <dgm:spPr/>
    </dgm:pt>
    <dgm:pt modelId="{C310BC05-B982-49DF-99DA-05A481817BB2}" type="pres">
      <dgm:prSet presAssocID="{77E2F2F9-3585-482A-BB58-6054A109DFF1}" presName="horzOne" presStyleCnt="0"/>
      <dgm:spPr/>
    </dgm:pt>
    <dgm:pt modelId="{176A87E5-8611-47DD-BB64-CE54C84365AB}" type="pres">
      <dgm:prSet presAssocID="{15BBC133-1476-47C1-9455-1DAA05868C11}" presName="vertTwo" presStyleCnt="0"/>
      <dgm:spPr/>
    </dgm:pt>
    <dgm:pt modelId="{0E08DFDF-3566-4262-B6B1-6AE9739B2919}" type="pres">
      <dgm:prSet presAssocID="{15BBC133-1476-47C1-9455-1DAA05868C11}" presName="txTwo" presStyleLbl="node2" presStyleIdx="2" presStyleCnt="4">
        <dgm:presLayoutVars>
          <dgm:chPref val="3"/>
        </dgm:presLayoutVars>
      </dgm:prSet>
      <dgm:spPr/>
    </dgm:pt>
    <dgm:pt modelId="{41D3CB31-49CC-42CD-A9A6-8AED2E99F836}" type="pres">
      <dgm:prSet presAssocID="{15BBC133-1476-47C1-9455-1DAA05868C11}" presName="parTransTwo" presStyleCnt="0"/>
      <dgm:spPr/>
    </dgm:pt>
    <dgm:pt modelId="{E3AF2E22-ACF7-45F0-808E-24144359BF2F}" type="pres">
      <dgm:prSet presAssocID="{15BBC133-1476-47C1-9455-1DAA05868C11}" presName="horzTwo" presStyleCnt="0"/>
      <dgm:spPr/>
    </dgm:pt>
    <dgm:pt modelId="{AAAF43B6-C6E5-4A67-AB6B-41540D49044E}" type="pres">
      <dgm:prSet presAssocID="{8895715B-10E8-4678-901F-4BFCAE2967CC}" presName="vertThree" presStyleCnt="0"/>
      <dgm:spPr/>
    </dgm:pt>
    <dgm:pt modelId="{2B2E9683-D17C-40AE-A3FF-8F20D2D31A4A}" type="pres">
      <dgm:prSet presAssocID="{8895715B-10E8-4678-901F-4BFCAE2967CC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E6130-0BBA-4697-9241-84D31E4F8291}" type="pres">
      <dgm:prSet presAssocID="{8895715B-10E8-4678-901F-4BFCAE2967CC}" presName="horzThree" presStyleCnt="0"/>
      <dgm:spPr/>
    </dgm:pt>
    <dgm:pt modelId="{8B287C7A-795B-4073-9EE8-6A2DDA945CA9}" type="pres">
      <dgm:prSet presAssocID="{C2C9B708-94D5-4FB9-96A2-AD32EE3EB9C1}" presName="sibSpaceOne" presStyleCnt="0"/>
      <dgm:spPr/>
    </dgm:pt>
    <dgm:pt modelId="{26B07F7F-58C1-4C88-AC3D-93C34108605C}" type="pres">
      <dgm:prSet presAssocID="{C5B6604D-A02E-4D60-AB77-6D03182A547F}" presName="vertOne" presStyleCnt="0"/>
      <dgm:spPr/>
    </dgm:pt>
    <dgm:pt modelId="{6C7F6753-8835-46C9-BC20-FE9998AF824C}" type="pres">
      <dgm:prSet presAssocID="{C5B6604D-A02E-4D60-AB77-6D03182A547F}" presName="txOne" presStyleLbl="node0" presStyleIdx="3" presStyleCnt="4" custScaleX="101971" custScaleY="57998">
        <dgm:presLayoutVars>
          <dgm:chPref val="3"/>
        </dgm:presLayoutVars>
      </dgm:prSet>
      <dgm:spPr/>
    </dgm:pt>
    <dgm:pt modelId="{715BFC8B-4423-4474-8502-EBB0795F00C0}" type="pres">
      <dgm:prSet presAssocID="{C5B6604D-A02E-4D60-AB77-6D03182A547F}" presName="parTransOne" presStyleCnt="0"/>
      <dgm:spPr/>
    </dgm:pt>
    <dgm:pt modelId="{5E966D62-A108-4F93-8604-D6A751A93DCA}" type="pres">
      <dgm:prSet presAssocID="{C5B6604D-A02E-4D60-AB77-6D03182A547F}" presName="horzOne" presStyleCnt="0"/>
      <dgm:spPr/>
    </dgm:pt>
    <dgm:pt modelId="{9B04174F-B6B3-4837-98F4-7724F93BA13D}" type="pres">
      <dgm:prSet presAssocID="{E4388EF2-A206-4149-8309-C886B288CBDB}" presName="vertTwo" presStyleCnt="0"/>
      <dgm:spPr/>
    </dgm:pt>
    <dgm:pt modelId="{82D5A398-CD79-4F61-83F2-BC8A079DC7D7}" type="pres">
      <dgm:prSet presAssocID="{E4388EF2-A206-4149-8309-C886B288CBDB}" presName="txTwo" presStyleLbl="node2" presStyleIdx="3" presStyleCnt="4">
        <dgm:presLayoutVars>
          <dgm:chPref val="3"/>
        </dgm:presLayoutVars>
      </dgm:prSet>
      <dgm:spPr/>
    </dgm:pt>
    <dgm:pt modelId="{EE142718-5D10-4085-8E39-8B6A1B957D34}" type="pres">
      <dgm:prSet presAssocID="{E4388EF2-A206-4149-8309-C886B288CBDB}" presName="parTransTwo" presStyleCnt="0"/>
      <dgm:spPr/>
    </dgm:pt>
    <dgm:pt modelId="{BE4A7704-E001-4E99-98B4-30CE5D191EE3}" type="pres">
      <dgm:prSet presAssocID="{E4388EF2-A206-4149-8309-C886B288CBDB}" presName="horzTwo" presStyleCnt="0"/>
      <dgm:spPr/>
    </dgm:pt>
    <dgm:pt modelId="{FB97B072-B4FD-40F1-9432-E0EF2FB54AB2}" type="pres">
      <dgm:prSet presAssocID="{C74018CF-D264-4BA2-A6F3-E5248A657F65}" presName="vertThree" presStyleCnt="0"/>
      <dgm:spPr/>
    </dgm:pt>
    <dgm:pt modelId="{C49A0CA7-38F2-4F59-AC55-82E93A38FAF2}" type="pres">
      <dgm:prSet presAssocID="{C74018CF-D264-4BA2-A6F3-E5248A657F65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2429B-9DEF-4C14-84A4-81DCF17EA454}" type="pres">
      <dgm:prSet presAssocID="{C74018CF-D264-4BA2-A6F3-E5248A657F65}" presName="horzThree" presStyleCnt="0"/>
      <dgm:spPr/>
    </dgm:pt>
  </dgm:ptLst>
  <dgm:cxnLst>
    <dgm:cxn modelId="{414C5A85-FC9B-41DE-9E0C-1848842940B3}" srcId="{9E646813-F1A3-409A-8F2A-578594736B26}" destId="{6C43D8CC-6E62-40B1-B8BB-C7D730CBA129}" srcOrd="0" destOrd="0" parTransId="{8575ED3B-421F-4984-86AC-56F12EDD0955}" sibTransId="{12073371-62F3-465E-A122-54D6AA193F9B}"/>
    <dgm:cxn modelId="{6ED80E99-E16D-4DA2-B0ED-9B18C7D10740}" srcId="{352D8A52-2199-42D9-BD9E-BC7476FFDE03}" destId="{D31B43E2-C526-4D6C-9D88-58B6DF48C5D5}" srcOrd="0" destOrd="0" parTransId="{1E9599AA-33A6-4DFA-A1A2-855CFAB43C7A}" sibTransId="{C6439204-E818-4DE7-9E67-21AD8D0E9157}"/>
    <dgm:cxn modelId="{200578A5-020A-49BC-AC81-DD9190B0E3AD}" type="presOf" srcId="{E4388EF2-A206-4149-8309-C886B288CBDB}" destId="{82D5A398-CD79-4F61-83F2-BC8A079DC7D7}" srcOrd="0" destOrd="0" presId="urn:microsoft.com/office/officeart/2005/8/layout/hierarchy4"/>
    <dgm:cxn modelId="{681E18B6-1980-4EB9-967B-43AE0F0D7544}" srcId="{E4388EF2-A206-4149-8309-C886B288CBDB}" destId="{C74018CF-D264-4BA2-A6F3-E5248A657F65}" srcOrd="0" destOrd="0" parTransId="{3E300BCC-D2AD-49DF-A880-1D31368E8A81}" sibTransId="{890DD0CB-C658-459C-80B8-87FE9EA8C95B}"/>
    <dgm:cxn modelId="{370CA7EC-BE1A-418F-B71F-CA8474F2C22A}" type="presOf" srcId="{C5B6604D-A02E-4D60-AB77-6D03182A547F}" destId="{6C7F6753-8835-46C9-BC20-FE9998AF824C}" srcOrd="0" destOrd="0" presId="urn:microsoft.com/office/officeart/2005/8/layout/hierarchy4"/>
    <dgm:cxn modelId="{616235F6-9D62-4920-9C55-69020B924921}" type="presOf" srcId="{C74018CF-D264-4BA2-A6F3-E5248A657F65}" destId="{C49A0CA7-38F2-4F59-AC55-82E93A38FAF2}" srcOrd="0" destOrd="0" presId="urn:microsoft.com/office/officeart/2005/8/layout/hierarchy4"/>
    <dgm:cxn modelId="{8779008F-8BD0-4B26-9CBD-FE593F4B12FE}" srcId="{77E2F2F9-3585-482A-BB58-6054A109DFF1}" destId="{15BBC133-1476-47C1-9455-1DAA05868C11}" srcOrd="0" destOrd="0" parTransId="{D8C0A3F2-BF37-4B94-A001-8051706B9536}" sibTransId="{EC45FD8F-52FE-4927-A493-84E36E0F9C3D}"/>
    <dgm:cxn modelId="{6F505E0C-4CA4-437E-A267-1600948F3701}" type="presOf" srcId="{FEF480B9-36D4-44E8-B395-A69AEBD9D65C}" destId="{77ECD000-A3D7-4669-89E7-1F10F00EA97D}" srcOrd="0" destOrd="0" presId="urn:microsoft.com/office/officeart/2005/8/layout/hierarchy4"/>
    <dgm:cxn modelId="{A7AC5938-DF04-4A14-AC04-76F466DD102E}" srcId="{352D8A52-2199-42D9-BD9E-BC7476FFDE03}" destId="{C5B6604D-A02E-4D60-AB77-6D03182A547F}" srcOrd="3" destOrd="0" parTransId="{707DF95C-DA46-4101-A6E1-E574EEC112C6}" sibTransId="{F1E00D4E-3CA3-4AB0-9616-BFBCD2847BD6}"/>
    <dgm:cxn modelId="{9C3A319B-C8E0-4DE4-A082-5C750D9DD0AF}" srcId="{FEF480B9-36D4-44E8-B395-A69AEBD9D65C}" destId="{8E67400F-7815-45B2-A21A-CE69089DA3DE}" srcOrd="0" destOrd="0" parTransId="{57603462-F1F5-46B2-B1F8-C396EF4B24B1}" sibTransId="{20FE1C1D-6105-4B08-BCC3-FDCC406A0E66}"/>
    <dgm:cxn modelId="{5370CABA-7F2B-48AF-93AF-4F9DC786A325}" type="presOf" srcId="{8E67400F-7815-45B2-A21A-CE69089DA3DE}" destId="{D0318B2C-F49C-4F41-A702-49FC07991174}" srcOrd="0" destOrd="0" presId="urn:microsoft.com/office/officeart/2005/8/layout/hierarchy4"/>
    <dgm:cxn modelId="{8104DCE8-3A47-4EA1-AB95-DB4BC315F6BC}" srcId="{C5B6604D-A02E-4D60-AB77-6D03182A547F}" destId="{E4388EF2-A206-4149-8309-C886B288CBDB}" srcOrd="0" destOrd="0" parTransId="{E2F65D50-F5E8-4DEB-8E8E-88518CC73C3C}" sibTransId="{F5734C5B-9D1F-477D-AD82-4C238717DDA3}"/>
    <dgm:cxn modelId="{64F06D78-A452-429D-8BE9-DB69E848D0A6}" type="presOf" srcId="{352D8A52-2199-42D9-BD9E-BC7476FFDE03}" destId="{8115BD9B-CBEF-48D5-B422-FFC87EEC72C3}" srcOrd="0" destOrd="0" presId="urn:microsoft.com/office/officeart/2005/8/layout/hierarchy4"/>
    <dgm:cxn modelId="{D949041B-A59A-49DE-86D4-8AA3AA3FB3D1}" type="presOf" srcId="{77E2F2F9-3585-482A-BB58-6054A109DFF1}" destId="{B462F4DD-BCA8-4D8B-95D7-E471190807E6}" srcOrd="0" destOrd="0" presId="urn:microsoft.com/office/officeart/2005/8/layout/hierarchy4"/>
    <dgm:cxn modelId="{A0D59AE2-36B7-4919-A220-D9765075B282}" type="presOf" srcId="{D31B43E2-C526-4D6C-9D88-58B6DF48C5D5}" destId="{573E8E80-BAF5-4E29-AC3A-3A415C873418}" srcOrd="0" destOrd="0" presId="urn:microsoft.com/office/officeart/2005/8/layout/hierarchy4"/>
    <dgm:cxn modelId="{44AFC9E2-8B44-42E0-BE84-AE26CE9B8C7F}" type="presOf" srcId="{9E646813-F1A3-409A-8F2A-578594736B26}" destId="{AA33100C-F573-4A29-83AD-EB16CC7C790B}" srcOrd="0" destOrd="0" presId="urn:microsoft.com/office/officeart/2005/8/layout/hierarchy4"/>
    <dgm:cxn modelId="{2516F285-4BCA-4273-9641-1B236467CA4B}" type="presOf" srcId="{8895715B-10E8-4678-901F-4BFCAE2967CC}" destId="{2B2E9683-D17C-40AE-A3FF-8F20D2D31A4A}" srcOrd="0" destOrd="0" presId="urn:microsoft.com/office/officeart/2005/8/layout/hierarchy4"/>
    <dgm:cxn modelId="{9FD31CA6-8C9B-43AE-A404-B9DD009CD5E1}" srcId="{352D8A52-2199-42D9-BD9E-BC7476FFDE03}" destId="{8C3F9249-4C75-49D9-B939-0A91AE2C75B2}" srcOrd="1" destOrd="0" parTransId="{027D2413-AEF5-42BB-82BB-F34E7C067D47}" sibTransId="{337D3D33-E871-4018-B30D-4AA171196E0B}"/>
    <dgm:cxn modelId="{A7270626-7A7A-47C5-BDFA-FCF8A920E99D}" type="presOf" srcId="{15BBC133-1476-47C1-9455-1DAA05868C11}" destId="{0E08DFDF-3566-4262-B6B1-6AE9739B2919}" srcOrd="0" destOrd="0" presId="urn:microsoft.com/office/officeart/2005/8/layout/hierarchy4"/>
    <dgm:cxn modelId="{AE197510-C606-4024-9DD2-017001EDAC29}" type="presOf" srcId="{8C3F9249-4C75-49D9-B939-0A91AE2C75B2}" destId="{EF598330-77F3-44F9-A2A2-B1242A646CBC}" srcOrd="0" destOrd="0" presId="urn:microsoft.com/office/officeart/2005/8/layout/hierarchy4"/>
    <dgm:cxn modelId="{74FADCF4-A761-45C7-89D1-9EB6580C1031}" type="presOf" srcId="{6C43D8CC-6E62-40B1-B8BB-C7D730CBA129}" destId="{E0484B5B-E4B9-489B-992B-CD74F51A74E0}" srcOrd="0" destOrd="0" presId="urn:microsoft.com/office/officeart/2005/8/layout/hierarchy4"/>
    <dgm:cxn modelId="{ED8CB7A4-06E6-40FA-BE43-7E6A1B70AD71}" srcId="{8C3F9249-4C75-49D9-B939-0A91AE2C75B2}" destId="{FEF480B9-36D4-44E8-B395-A69AEBD9D65C}" srcOrd="0" destOrd="0" parTransId="{1EBCC22E-EFF2-4498-8408-04E3235AE89A}" sibTransId="{21240039-C922-4268-A72A-9835E65E23CD}"/>
    <dgm:cxn modelId="{97F33BB7-BA77-4779-885E-F9B12B42F0F0}" srcId="{D31B43E2-C526-4D6C-9D88-58B6DF48C5D5}" destId="{9E646813-F1A3-409A-8F2A-578594736B26}" srcOrd="0" destOrd="0" parTransId="{5C3A71A9-A77F-4F5D-B9BB-53A46A9F132E}" sibTransId="{F39BE8E1-03CC-4BEC-A8C9-9578DAB5B1A0}"/>
    <dgm:cxn modelId="{E9094DD8-6FD2-4CA0-8F14-ED112A60D9AE}" srcId="{352D8A52-2199-42D9-BD9E-BC7476FFDE03}" destId="{77E2F2F9-3585-482A-BB58-6054A109DFF1}" srcOrd="2" destOrd="0" parTransId="{B7C94DEA-F71B-4C2F-AC79-21EE24F4A8DE}" sibTransId="{C2C9B708-94D5-4FB9-96A2-AD32EE3EB9C1}"/>
    <dgm:cxn modelId="{9F29E59B-23FE-4A53-857F-DA4A3D0B2CFD}" srcId="{15BBC133-1476-47C1-9455-1DAA05868C11}" destId="{8895715B-10E8-4678-901F-4BFCAE2967CC}" srcOrd="0" destOrd="0" parTransId="{35AAC295-98F8-4801-857E-A8EB254FF4BD}" sibTransId="{867FA94F-BA50-4E49-A4B7-F6C2D9E38320}"/>
    <dgm:cxn modelId="{D259B542-48A0-44C7-B769-FFB5453F2ECE}" type="presParOf" srcId="{8115BD9B-CBEF-48D5-B422-FFC87EEC72C3}" destId="{3637BED5-93FE-423D-90B5-703CB11FF4C2}" srcOrd="0" destOrd="0" presId="urn:microsoft.com/office/officeart/2005/8/layout/hierarchy4"/>
    <dgm:cxn modelId="{945B4D67-6FAC-4CEE-8C65-EFEDB1C60217}" type="presParOf" srcId="{3637BED5-93FE-423D-90B5-703CB11FF4C2}" destId="{573E8E80-BAF5-4E29-AC3A-3A415C873418}" srcOrd="0" destOrd="0" presId="urn:microsoft.com/office/officeart/2005/8/layout/hierarchy4"/>
    <dgm:cxn modelId="{975AA6D8-2933-4FF0-8E22-89F934878020}" type="presParOf" srcId="{3637BED5-93FE-423D-90B5-703CB11FF4C2}" destId="{F708BCA0-0D89-4187-93DD-830B365C134E}" srcOrd="1" destOrd="0" presId="urn:microsoft.com/office/officeart/2005/8/layout/hierarchy4"/>
    <dgm:cxn modelId="{B2F6A794-0E35-4DA6-9B56-04DA77623668}" type="presParOf" srcId="{3637BED5-93FE-423D-90B5-703CB11FF4C2}" destId="{DEAF9841-6595-44B7-AE79-4B92A8FCF2F4}" srcOrd="2" destOrd="0" presId="urn:microsoft.com/office/officeart/2005/8/layout/hierarchy4"/>
    <dgm:cxn modelId="{D4AD109C-D3E0-409F-8B9C-E3934C6A4464}" type="presParOf" srcId="{DEAF9841-6595-44B7-AE79-4B92A8FCF2F4}" destId="{371ECAE4-3E49-494F-B6DA-2E905B9AC033}" srcOrd="0" destOrd="0" presId="urn:microsoft.com/office/officeart/2005/8/layout/hierarchy4"/>
    <dgm:cxn modelId="{B881CAEB-774D-4393-988E-2401B6ADBAD4}" type="presParOf" srcId="{371ECAE4-3E49-494F-B6DA-2E905B9AC033}" destId="{AA33100C-F573-4A29-83AD-EB16CC7C790B}" srcOrd="0" destOrd="0" presId="urn:microsoft.com/office/officeart/2005/8/layout/hierarchy4"/>
    <dgm:cxn modelId="{AC3AA4AD-7880-4BFB-BC5E-21EE8095E972}" type="presParOf" srcId="{371ECAE4-3E49-494F-B6DA-2E905B9AC033}" destId="{98774F4E-D51B-462C-ABF3-45CDE0E0B782}" srcOrd="1" destOrd="0" presId="urn:microsoft.com/office/officeart/2005/8/layout/hierarchy4"/>
    <dgm:cxn modelId="{215998ED-6F69-4AEB-AD8C-F85858625F30}" type="presParOf" srcId="{371ECAE4-3E49-494F-B6DA-2E905B9AC033}" destId="{8689576D-4EA9-4FEA-AAF2-7CCB1678FDA3}" srcOrd="2" destOrd="0" presId="urn:microsoft.com/office/officeart/2005/8/layout/hierarchy4"/>
    <dgm:cxn modelId="{EADD9FAE-CBD8-4E65-B01B-F65E7E4F6966}" type="presParOf" srcId="{8689576D-4EA9-4FEA-AAF2-7CCB1678FDA3}" destId="{CFCFB6E6-6CF9-43B7-9999-2EE2FCD40A35}" srcOrd="0" destOrd="0" presId="urn:microsoft.com/office/officeart/2005/8/layout/hierarchy4"/>
    <dgm:cxn modelId="{4EAE286E-4FF3-4D30-B5D8-A1A012A9E6F3}" type="presParOf" srcId="{CFCFB6E6-6CF9-43B7-9999-2EE2FCD40A35}" destId="{E0484B5B-E4B9-489B-992B-CD74F51A74E0}" srcOrd="0" destOrd="0" presId="urn:microsoft.com/office/officeart/2005/8/layout/hierarchy4"/>
    <dgm:cxn modelId="{DD81277F-3772-4AB2-847E-6F86208F7355}" type="presParOf" srcId="{CFCFB6E6-6CF9-43B7-9999-2EE2FCD40A35}" destId="{FC9086E1-B8C2-45CF-9597-196DB23552FE}" srcOrd="1" destOrd="0" presId="urn:microsoft.com/office/officeart/2005/8/layout/hierarchy4"/>
    <dgm:cxn modelId="{C4BFC553-54CC-411E-8ACC-AA147095C3DA}" type="presParOf" srcId="{8115BD9B-CBEF-48D5-B422-FFC87EEC72C3}" destId="{BD7B6EE3-5669-45DD-A7AD-197441385D2E}" srcOrd="1" destOrd="0" presId="urn:microsoft.com/office/officeart/2005/8/layout/hierarchy4"/>
    <dgm:cxn modelId="{729738B7-70BB-4F8A-93E0-73601D178DA2}" type="presParOf" srcId="{8115BD9B-CBEF-48D5-B422-FFC87EEC72C3}" destId="{C3DBC4B6-EF64-41C3-9FFA-B9F1ABF12DB5}" srcOrd="2" destOrd="0" presId="urn:microsoft.com/office/officeart/2005/8/layout/hierarchy4"/>
    <dgm:cxn modelId="{9E1E0490-9AC8-4FB1-80A2-9616DC9F98F0}" type="presParOf" srcId="{C3DBC4B6-EF64-41C3-9FFA-B9F1ABF12DB5}" destId="{EF598330-77F3-44F9-A2A2-B1242A646CBC}" srcOrd="0" destOrd="0" presId="urn:microsoft.com/office/officeart/2005/8/layout/hierarchy4"/>
    <dgm:cxn modelId="{B501BC21-B357-48AB-90A5-88A431A323D5}" type="presParOf" srcId="{C3DBC4B6-EF64-41C3-9FFA-B9F1ABF12DB5}" destId="{4A25962A-2051-4B7B-9245-DBBA38C662A8}" srcOrd="1" destOrd="0" presId="urn:microsoft.com/office/officeart/2005/8/layout/hierarchy4"/>
    <dgm:cxn modelId="{95F3C0C5-883F-4E0B-A718-37EC41A444AB}" type="presParOf" srcId="{C3DBC4B6-EF64-41C3-9FFA-B9F1ABF12DB5}" destId="{3C3CE75A-E508-41D9-9459-B441E0CDF3B3}" srcOrd="2" destOrd="0" presId="urn:microsoft.com/office/officeart/2005/8/layout/hierarchy4"/>
    <dgm:cxn modelId="{EF89497E-91D7-4E22-B90C-89D3BB958790}" type="presParOf" srcId="{3C3CE75A-E508-41D9-9459-B441E0CDF3B3}" destId="{B80D072D-A562-4B73-BC47-C70264C7817E}" srcOrd="0" destOrd="0" presId="urn:microsoft.com/office/officeart/2005/8/layout/hierarchy4"/>
    <dgm:cxn modelId="{72C4B399-503C-4123-B95E-4BF0737C91F7}" type="presParOf" srcId="{B80D072D-A562-4B73-BC47-C70264C7817E}" destId="{77ECD000-A3D7-4669-89E7-1F10F00EA97D}" srcOrd="0" destOrd="0" presId="urn:microsoft.com/office/officeart/2005/8/layout/hierarchy4"/>
    <dgm:cxn modelId="{FCE9B12A-6E44-4758-AC41-7479C3095379}" type="presParOf" srcId="{B80D072D-A562-4B73-BC47-C70264C7817E}" destId="{D7E33418-E9F6-4315-9160-9F77E12750D3}" srcOrd="1" destOrd="0" presId="urn:microsoft.com/office/officeart/2005/8/layout/hierarchy4"/>
    <dgm:cxn modelId="{914F6298-3AC0-4E35-B8E2-62C61E43B1DB}" type="presParOf" srcId="{B80D072D-A562-4B73-BC47-C70264C7817E}" destId="{96BA71F5-B6B5-4FFA-8D21-AF7C68393BD4}" srcOrd="2" destOrd="0" presId="urn:microsoft.com/office/officeart/2005/8/layout/hierarchy4"/>
    <dgm:cxn modelId="{15E6E5E6-0258-43B7-AEFA-D38516E2B98D}" type="presParOf" srcId="{96BA71F5-B6B5-4FFA-8D21-AF7C68393BD4}" destId="{A2F2213B-F3DA-4600-9B09-C5FE86C8EA7E}" srcOrd="0" destOrd="0" presId="urn:microsoft.com/office/officeart/2005/8/layout/hierarchy4"/>
    <dgm:cxn modelId="{E722638B-EB32-41EC-8BDB-36A173B07D45}" type="presParOf" srcId="{A2F2213B-F3DA-4600-9B09-C5FE86C8EA7E}" destId="{D0318B2C-F49C-4F41-A702-49FC07991174}" srcOrd="0" destOrd="0" presId="urn:microsoft.com/office/officeart/2005/8/layout/hierarchy4"/>
    <dgm:cxn modelId="{F49DDBF0-AAD1-4F7C-B41C-D7391DF09615}" type="presParOf" srcId="{A2F2213B-F3DA-4600-9B09-C5FE86C8EA7E}" destId="{ED9529ED-DE2B-4EF2-8302-EC0645E9494F}" srcOrd="1" destOrd="0" presId="urn:microsoft.com/office/officeart/2005/8/layout/hierarchy4"/>
    <dgm:cxn modelId="{2890F556-504C-4421-9FCE-7FCED19CC9E2}" type="presParOf" srcId="{8115BD9B-CBEF-48D5-B422-FFC87EEC72C3}" destId="{7EC1AB5E-4BDB-45B1-8F39-E37E22E131AE}" srcOrd="3" destOrd="0" presId="urn:microsoft.com/office/officeart/2005/8/layout/hierarchy4"/>
    <dgm:cxn modelId="{643A03E7-D1CD-481F-A543-6212E396F69C}" type="presParOf" srcId="{8115BD9B-CBEF-48D5-B422-FFC87EEC72C3}" destId="{ED62F8EE-46AA-4F2D-A10D-6DA00C36AB71}" srcOrd="4" destOrd="0" presId="urn:microsoft.com/office/officeart/2005/8/layout/hierarchy4"/>
    <dgm:cxn modelId="{B9E60224-EDAC-490B-B745-26D392BFCED7}" type="presParOf" srcId="{ED62F8EE-46AA-4F2D-A10D-6DA00C36AB71}" destId="{B462F4DD-BCA8-4D8B-95D7-E471190807E6}" srcOrd="0" destOrd="0" presId="urn:microsoft.com/office/officeart/2005/8/layout/hierarchy4"/>
    <dgm:cxn modelId="{2D299B78-66D4-4233-BBB2-2DE053FC16C7}" type="presParOf" srcId="{ED62F8EE-46AA-4F2D-A10D-6DA00C36AB71}" destId="{F64DACB9-31D8-4874-AD85-6BBDD5F14042}" srcOrd="1" destOrd="0" presId="urn:microsoft.com/office/officeart/2005/8/layout/hierarchy4"/>
    <dgm:cxn modelId="{4D5BE209-A857-46CE-91A5-54DFEC34B0A8}" type="presParOf" srcId="{ED62F8EE-46AA-4F2D-A10D-6DA00C36AB71}" destId="{C310BC05-B982-49DF-99DA-05A481817BB2}" srcOrd="2" destOrd="0" presId="urn:microsoft.com/office/officeart/2005/8/layout/hierarchy4"/>
    <dgm:cxn modelId="{1B737DD2-97E8-4B92-B7B1-52998F53718E}" type="presParOf" srcId="{C310BC05-B982-49DF-99DA-05A481817BB2}" destId="{176A87E5-8611-47DD-BB64-CE54C84365AB}" srcOrd="0" destOrd="0" presId="urn:microsoft.com/office/officeart/2005/8/layout/hierarchy4"/>
    <dgm:cxn modelId="{E7B71C3F-C866-48C3-8917-D421CBDB141A}" type="presParOf" srcId="{176A87E5-8611-47DD-BB64-CE54C84365AB}" destId="{0E08DFDF-3566-4262-B6B1-6AE9739B2919}" srcOrd="0" destOrd="0" presId="urn:microsoft.com/office/officeart/2005/8/layout/hierarchy4"/>
    <dgm:cxn modelId="{C176BAC5-8FF1-4399-A80F-AD123E75A53B}" type="presParOf" srcId="{176A87E5-8611-47DD-BB64-CE54C84365AB}" destId="{41D3CB31-49CC-42CD-A9A6-8AED2E99F836}" srcOrd="1" destOrd="0" presId="urn:microsoft.com/office/officeart/2005/8/layout/hierarchy4"/>
    <dgm:cxn modelId="{5AB5B8CD-4E5B-4677-9DF2-87DB13AEE13D}" type="presParOf" srcId="{176A87E5-8611-47DD-BB64-CE54C84365AB}" destId="{E3AF2E22-ACF7-45F0-808E-24144359BF2F}" srcOrd="2" destOrd="0" presId="urn:microsoft.com/office/officeart/2005/8/layout/hierarchy4"/>
    <dgm:cxn modelId="{E6434557-0531-4E38-915A-D23C35574AAE}" type="presParOf" srcId="{E3AF2E22-ACF7-45F0-808E-24144359BF2F}" destId="{AAAF43B6-C6E5-4A67-AB6B-41540D49044E}" srcOrd="0" destOrd="0" presId="urn:microsoft.com/office/officeart/2005/8/layout/hierarchy4"/>
    <dgm:cxn modelId="{50638E21-5E5E-4FF8-B53E-C89D78254633}" type="presParOf" srcId="{AAAF43B6-C6E5-4A67-AB6B-41540D49044E}" destId="{2B2E9683-D17C-40AE-A3FF-8F20D2D31A4A}" srcOrd="0" destOrd="0" presId="urn:microsoft.com/office/officeart/2005/8/layout/hierarchy4"/>
    <dgm:cxn modelId="{FDC228EB-F3F9-4278-9143-40FF4B698DE0}" type="presParOf" srcId="{AAAF43B6-C6E5-4A67-AB6B-41540D49044E}" destId="{0E5E6130-0BBA-4697-9241-84D31E4F8291}" srcOrd="1" destOrd="0" presId="urn:microsoft.com/office/officeart/2005/8/layout/hierarchy4"/>
    <dgm:cxn modelId="{BF0358FB-17B3-4727-818F-EDECABA1C839}" type="presParOf" srcId="{8115BD9B-CBEF-48D5-B422-FFC87EEC72C3}" destId="{8B287C7A-795B-4073-9EE8-6A2DDA945CA9}" srcOrd="5" destOrd="0" presId="urn:microsoft.com/office/officeart/2005/8/layout/hierarchy4"/>
    <dgm:cxn modelId="{C8DEAD55-1154-467F-8550-86C9F05DF1C2}" type="presParOf" srcId="{8115BD9B-CBEF-48D5-B422-FFC87EEC72C3}" destId="{26B07F7F-58C1-4C88-AC3D-93C34108605C}" srcOrd="6" destOrd="0" presId="urn:microsoft.com/office/officeart/2005/8/layout/hierarchy4"/>
    <dgm:cxn modelId="{BD44C3AF-0FB7-4961-8D59-C627E07B6B84}" type="presParOf" srcId="{26B07F7F-58C1-4C88-AC3D-93C34108605C}" destId="{6C7F6753-8835-46C9-BC20-FE9998AF824C}" srcOrd="0" destOrd="0" presId="urn:microsoft.com/office/officeart/2005/8/layout/hierarchy4"/>
    <dgm:cxn modelId="{E532B8D8-EB16-43B0-B6A9-0FA3C58300AD}" type="presParOf" srcId="{26B07F7F-58C1-4C88-AC3D-93C34108605C}" destId="{715BFC8B-4423-4474-8502-EBB0795F00C0}" srcOrd="1" destOrd="0" presId="urn:microsoft.com/office/officeart/2005/8/layout/hierarchy4"/>
    <dgm:cxn modelId="{8D421A4A-E948-4AC1-8EDF-15728D5B8C75}" type="presParOf" srcId="{26B07F7F-58C1-4C88-AC3D-93C34108605C}" destId="{5E966D62-A108-4F93-8604-D6A751A93DCA}" srcOrd="2" destOrd="0" presId="urn:microsoft.com/office/officeart/2005/8/layout/hierarchy4"/>
    <dgm:cxn modelId="{E88962E1-509E-448D-8D41-ABDB35238C8C}" type="presParOf" srcId="{5E966D62-A108-4F93-8604-D6A751A93DCA}" destId="{9B04174F-B6B3-4837-98F4-7724F93BA13D}" srcOrd="0" destOrd="0" presId="urn:microsoft.com/office/officeart/2005/8/layout/hierarchy4"/>
    <dgm:cxn modelId="{9E2D0FB3-6941-4FCB-ABA7-5557C8459326}" type="presParOf" srcId="{9B04174F-B6B3-4837-98F4-7724F93BA13D}" destId="{82D5A398-CD79-4F61-83F2-BC8A079DC7D7}" srcOrd="0" destOrd="0" presId="urn:microsoft.com/office/officeart/2005/8/layout/hierarchy4"/>
    <dgm:cxn modelId="{1D235B96-E926-4A99-9019-22A15B6E5AEB}" type="presParOf" srcId="{9B04174F-B6B3-4837-98F4-7724F93BA13D}" destId="{EE142718-5D10-4085-8E39-8B6A1B957D34}" srcOrd="1" destOrd="0" presId="urn:microsoft.com/office/officeart/2005/8/layout/hierarchy4"/>
    <dgm:cxn modelId="{71FD4B65-CDE7-42DD-BAE8-BCC6952DC6BF}" type="presParOf" srcId="{9B04174F-B6B3-4837-98F4-7724F93BA13D}" destId="{BE4A7704-E001-4E99-98B4-30CE5D191EE3}" srcOrd="2" destOrd="0" presId="urn:microsoft.com/office/officeart/2005/8/layout/hierarchy4"/>
    <dgm:cxn modelId="{500AE7FE-0C10-4316-AEB3-5F75ABCA8464}" type="presParOf" srcId="{BE4A7704-E001-4E99-98B4-30CE5D191EE3}" destId="{FB97B072-B4FD-40F1-9432-E0EF2FB54AB2}" srcOrd="0" destOrd="0" presId="urn:microsoft.com/office/officeart/2005/8/layout/hierarchy4"/>
    <dgm:cxn modelId="{725EAA1B-4427-47BE-8100-60895F694E53}" type="presParOf" srcId="{FB97B072-B4FD-40F1-9432-E0EF2FB54AB2}" destId="{C49A0CA7-38F2-4F59-AC55-82E93A38FAF2}" srcOrd="0" destOrd="0" presId="urn:microsoft.com/office/officeart/2005/8/layout/hierarchy4"/>
    <dgm:cxn modelId="{19B0BBFF-A17A-4D53-837B-01F139B1211D}" type="presParOf" srcId="{FB97B072-B4FD-40F1-9432-E0EF2FB54AB2}" destId="{B5B2429B-9DEF-4C14-84A4-81DCF17EA4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E8E80-BAF5-4E29-AC3A-3A415C873418}">
      <dsp:nvSpPr>
        <dsp:cNvPr id="0" name=""/>
        <dsp:cNvSpPr/>
      </dsp:nvSpPr>
      <dsp:spPr>
        <a:xfrm>
          <a:off x="3662" y="2722"/>
          <a:ext cx="1892933" cy="996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List all records</a:t>
          </a:r>
          <a:endParaRPr lang="en-US" sz="2800" kern="1200" dirty="0"/>
        </a:p>
      </dsp:txBody>
      <dsp:txXfrm>
        <a:off x="32849" y="31909"/>
        <a:ext cx="1834559" cy="938158"/>
      </dsp:txXfrm>
    </dsp:sp>
    <dsp:sp modelId="{AA33100C-F573-4A29-83AD-EB16CC7C790B}">
      <dsp:nvSpPr>
        <dsp:cNvPr id="0" name=""/>
        <dsp:cNvSpPr/>
      </dsp:nvSpPr>
      <dsp:spPr>
        <a:xfrm>
          <a:off x="21956" y="1170612"/>
          <a:ext cx="1856344" cy="1718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view.php</a:t>
          </a:r>
          <a:endParaRPr lang="en-US" sz="2400" kern="1200" dirty="0" smtClean="0"/>
        </a:p>
      </dsp:txBody>
      <dsp:txXfrm>
        <a:off x="72281" y="1220937"/>
        <a:ext cx="1755694" cy="1617567"/>
      </dsp:txXfrm>
    </dsp:sp>
    <dsp:sp modelId="{E0484B5B-E4B9-489B-992B-CD74F51A74E0}">
      <dsp:nvSpPr>
        <dsp:cNvPr id="0" name=""/>
        <dsp:cNvSpPr/>
      </dsp:nvSpPr>
      <dsp:spPr>
        <a:xfrm>
          <a:off x="21956" y="3060187"/>
          <a:ext cx="1856344" cy="1718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SELECT</a:t>
          </a:r>
          <a:endParaRPr lang="en-US" sz="2800" kern="1200" dirty="0" smtClean="0"/>
        </a:p>
      </dsp:txBody>
      <dsp:txXfrm>
        <a:off x="72281" y="3110512"/>
        <a:ext cx="1755694" cy="1617567"/>
      </dsp:txXfrm>
    </dsp:sp>
    <dsp:sp modelId="{EF598330-77F3-44F9-A2A2-B1242A646CBC}">
      <dsp:nvSpPr>
        <dsp:cNvPr id="0" name=""/>
        <dsp:cNvSpPr/>
      </dsp:nvSpPr>
      <dsp:spPr>
        <a:xfrm>
          <a:off x="2208461" y="2722"/>
          <a:ext cx="1892933" cy="996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Add</a:t>
          </a:r>
          <a:endParaRPr lang="en-US" sz="2800" kern="1200" dirty="0" smtClean="0"/>
        </a:p>
      </dsp:txBody>
      <dsp:txXfrm>
        <a:off x="2237648" y="31909"/>
        <a:ext cx="1834559" cy="938158"/>
      </dsp:txXfrm>
    </dsp:sp>
    <dsp:sp modelId="{77ECD000-A3D7-4669-89E7-1F10F00EA97D}">
      <dsp:nvSpPr>
        <dsp:cNvPr id="0" name=""/>
        <dsp:cNvSpPr/>
      </dsp:nvSpPr>
      <dsp:spPr>
        <a:xfrm>
          <a:off x="2226755" y="1170612"/>
          <a:ext cx="1856344" cy="1718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add.php</a:t>
          </a:r>
          <a:r>
            <a:rPr lang="en-US" sz="2400" kern="1200" dirty="0" smtClean="0"/>
            <a:t> </a:t>
          </a:r>
          <a:r>
            <a:rPr lang="en-US" sz="2400" kern="1200" dirty="0" smtClean="0"/>
            <a:t>(</a:t>
          </a:r>
          <a:r>
            <a:rPr lang="en-US" sz="2400" kern="1200" dirty="0" smtClean="0"/>
            <a:t>Form)</a:t>
          </a:r>
          <a:br>
            <a:rPr lang="en-US" sz="2400" kern="1200" dirty="0" smtClean="0"/>
          </a:br>
          <a:r>
            <a:rPr lang="en-US" sz="2400" kern="1200" dirty="0" err="1" smtClean="0"/>
            <a:t>insert.php</a:t>
          </a:r>
          <a:r>
            <a:rPr lang="en-US" sz="2400" kern="1200" dirty="0" smtClean="0"/>
            <a:t> (Action)</a:t>
          </a:r>
          <a:endParaRPr lang="en-US" sz="2400" kern="1200" dirty="0" smtClean="0"/>
        </a:p>
      </dsp:txBody>
      <dsp:txXfrm>
        <a:off x="2277080" y="1220937"/>
        <a:ext cx="1755694" cy="1617567"/>
      </dsp:txXfrm>
    </dsp:sp>
    <dsp:sp modelId="{D0318B2C-F49C-4F41-A702-49FC07991174}">
      <dsp:nvSpPr>
        <dsp:cNvPr id="0" name=""/>
        <dsp:cNvSpPr/>
      </dsp:nvSpPr>
      <dsp:spPr>
        <a:xfrm>
          <a:off x="2226755" y="3060187"/>
          <a:ext cx="1856344" cy="1718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INSERT INTO</a:t>
          </a:r>
          <a:endParaRPr lang="en-US" sz="2800" kern="1200" dirty="0" smtClean="0"/>
        </a:p>
      </dsp:txBody>
      <dsp:txXfrm>
        <a:off x="2277080" y="3110512"/>
        <a:ext cx="1755694" cy="1617567"/>
      </dsp:txXfrm>
    </dsp:sp>
    <dsp:sp modelId="{B462F4DD-BCA8-4D8B-95D7-E471190807E6}">
      <dsp:nvSpPr>
        <dsp:cNvPr id="0" name=""/>
        <dsp:cNvSpPr/>
      </dsp:nvSpPr>
      <dsp:spPr>
        <a:xfrm>
          <a:off x="4413260" y="2722"/>
          <a:ext cx="1892933" cy="996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Edit</a:t>
          </a:r>
          <a:endParaRPr lang="en-US" sz="2800" kern="1200" dirty="0"/>
        </a:p>
      </dsp:txBody>
      <dsp:txXfrm>
        <a:off x="4442447" y="31909"/>
        <a:ext cx="1834559" cy="938158"/>
      </dsp:txXfrm>
    </dsp:sp>
    <dsp:sp modelId="{0E08DFDF-3566-4262-B6B1-6AE9739B2919}">
      <dsp:nvSpPr>
        <dsp:cNvPr id="0" name=""/>
        <dsp:cNvSpPr/>
      </dsp:nvSpPr>
      <dsp:spPr>
        <a:xfrm>
          <a:off x="4431554" y="1170612"/>
          <a:ext cx="1856344" cy="1718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edit.php</a:t>
          </a:r>
          <a:r>
            <a:rPr lang="en-US" sz="2400" kern="1200" dirty="0" smtClean="0"/>
            <a:t> </a:t>
          </a:r>
          <a:r>
            <a:rPr lang="en-US" sz="2400" kern="1200" dirty="0" smtClean="0"/>
            <a:t>(Form)</a:t>
          </a:r>
          <a:br>
            <a:rPr lang="en-US" sz="2400" kern="1200" dirty="0" smtClean="0"/>
          </a:br>
          <a:r>
            <a:rPr lang="en-US" sz="2400" kern="1200" dirty="0" err="1" smtClean="0"/>
            <a:t>update.php</a:t>
          </a:r>
          <a:r>
            <a:rPr lang="en-US" sz="2400" kern="1200" dirty="0" smtClean="0"/>
            <a:t> (Action)</a:t>
          </a:r>
          <a:endParaRPr lang="en-US" sz="2400" kern="1200" dirty="0"/>
        </a:p>
      </dsp:txBody>
      <dsp:txXfrm>
        <a:off x="4481879" y="1220937"/>
        <a:ext cx="1755694" cy="1617567"/>
      </dsp:txXfrm>
    </dsp:sp>
    <dsp:sp modelId="{2B2E9683-D17C-40AE-A3FF-8F20D2D31A4A}">
      <dsp:nvSpPr>
        <dsp:cNvPr id="0" name=""/>
        <dsp:cNvSpPr/>
      </dsp:nvSpPr>
      <dsp:spPr>
        <a:xfrm>
          <a:off x="4431554" y="3060187"/>
          <a:ext cx="1856344" cy="1718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UPDATE</a:t>
          </a:r>
          <a:endParaRPr lang="en-US" sz="2800" kern="1200" dirty="0"/>
        </a:p>
      </dsp:txBody>
      <dsp:txXfrm>
        <a:off x="4481879" y="3110512"/>
        <a:ext cx="1755694" cy="1617567"/>
      </dsp:txXfrm>
    </dsp:sp>
    <dsp:sp modelId="{6C7F6753-8835-46C9-BC20-FE9998AF824C}">
      <dsp:nvSpPr>
        <dsp:cNvPr id="0" name=""/>
        <dsp:cNvSpPr/>
      </dsp:nvSpPr>
      <dsp:spPr>
        <a:xfrm>
          <a:off x="6618059" y="2722"/>
          <a:ext cx="1892933" cy="996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Delete</a:t>
          </a:r>
          <a:endParaRPr lang="en-US" sz="2800" kern="1200" dirty="0"/>
        </a:p>
      </dsp:txBody>
      <dsp:txXfrm>
        <a:off x="6647246" y="31909"/>
        <a:ext cx="1834559" cy="938158"/>
      </dsp:txXfrm>
    </dsp:sp>
    <dsp:sp modelId="{82D5A398-CD79-4F61-83F2-BC8A079DC7D7}">
      <dsp:nvSpPr>
        <dsp:cNvPr id="0" name=""/>
        <dsp:cNvSpPr/>
      </dsp:nvSpPr>
      <dsp:spPr>
        <a:xfrm>
          <a:off x="6636353" y="1170612"/>
          <a:ext cx="1856344" cy="1718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delete.php</a:t>
          </a:r>
          <a:endParaRPr lang="en-US" sz="2400" kern="1200" dirty="0" smtClean="0"/>
        </a:p>
      </dsp:txBody>
      <dsp:txXfrm>
        <a:off x="6686678" y="1220937"/>
        <a:ext cx="1755694" cy="1617567"/>
      </dsp:txXfrm>
    </dsp:sp>
    <dsp:sp modelId="{C49A0CA7-38F2-4F59-AC55-82E93A38FAF2}">
      <dsp:nvSpPr>
        <dsp:cNvPr id="0" name=""/>
        <dsp:cNvSpPr/>
      </dsp:nvSpPr>
      <dsp:spPr>
        <a:xfrm>
          <a:off x="6636353" y="3060187"/>
          <a:ext cx="1856344" cy="1718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DELETE</a:t>
          </a:r>
          <a:endParaRPr lang="en-US" sz="2800" kern="1200" dirty="0"/>
        </a:p>
      </dsp:txBody>
      <dsp:txXfrm>
        <a:off x="6686678" y="3110512"/>
        <a:ext cx="1755694" cy="1617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r>
              <a:rPr lang="th-TH"/>
              <a:t>ภาควิชาวิทยาการคอมพิวเตอร์ คณะวิทยาศาสตร์ มหาวิทยาลัยเชียงใหม่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A69CC9E5-97A7-40C9-8315-29C79A2161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33168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560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r>
              <a:rPr lang="th-TH"/>
              <a:t>ภาควิชาวิทยาการคอมพิวเตอร์ คณะวิทยาศาสตร์ มหาวิทยาลัยเชียงใหม่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0FA14273-0DA5-4A93-B3F9-71EBEA6C50E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72323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800" smtClean="0"/>
          </a:p>
        </p:txBody>
      </p:sp>
      <p:sp>
        <p:nvSpPr>
          <p:cNvPr id="26628" name="ตัวยึดท้ายกระดาษ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990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990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990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990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th-TH" altLang="en-US" sz="1300" smtClean="0"/>
              <a:t>ภาควิชาวิทยาการคอมพิวเตอร์ คณะวิทยาศาสตร์ มหาวิทยาลัยเชียงใหม่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600" b="1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0F25B2-1764-476D-8480-849CAC1BDA62}" type="datetime1">
              <a:rPr lang="th-TH" smtClean="0"/>
              <a:t>06/02/57</a:t>
            </a:fld>
            <a:endParaRPr lang="th-TH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204202: Information Technology II</a:t>
            </a:r>
            <a:endParaRPr lang="th-TH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5800" y="6357938"/>
            <a:ext cx="8382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40DAF0-7AA0-447A-925D-13B12E88C10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57965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48DB-5685-41FE-A7D9-3D7B1A478CEF}" type="datetime1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34F1-3833-46B8-B9A9-CD15DCD7418A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900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CA3D-A65E-427C-99BC-5EEF0C70A2BF}" type="datetime1">
              <a:rPr lang="th-TH" smtClean="0"/>
              <a:t>06/02/57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7FE2-83A6-4D0F-8300-F2C6DFCAAA4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600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5A04-281E-4137-85FA-813EED83C002}" type="datetime1">
              <a:rPr lang="th-TH" smtClean="0"/>
              <a:t>06/02/57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A89D-5BF7-4918-BFD6-8DC9C1041AC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945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3200" b="1">
                <a:latin typeface="BrowalliaUPC" panose="020B0604020202020204" pitchFamily="34" charset="-34"/>
                <a:cs typeface="BrowalliaUPC" panose="020B0604020202020204" pitchFamily="34" charset="-34"/>
              </a:defRPr>
            </a:lvl1pPr>
            <a:lvl2pPr>
              <a:defRPr sz="3200" b="1">
                <a:latin typeface="BrowalliaUPC" panose="020B0604020202020204" pitchFamily="34" charset="-34"/>
                <a:cs typeface="BrowalliaUPC" panose="020B0604020202020204" pitchFamily="34" charset="-34"/>
              </a:defRPr>
            </a:lvl2pPr>
            <a:lvl3pPr>
              <a:defRPr sz="2800" b="1">
                <a:latin typeface="BrowalliaUPC" panose="020B0604020202020204" pitchFamily="34" charset="-34"/>
                <a:cs typeface="BrowalliaUPC" panose="020B0604020202020204" pitchFamily="34" charset="-34"/>
              </a:defRPr>
            </a:lvl3pPr>
            <a:lvl4pPr>
              <a:defRPr sz="2800" b="1">
                <a:latin typeface="BrowalliaUPC" panose="020B0604020202020204" pitchFamily="34" charset="-34"/>
                <a:cs typeface="BrowalliaUPC" panose="020B0604020202020204" pitchFamily="34" charset="-34"/>
              </a:defRPr>
            </a:lvl4pPr>
            <a:lvl5pPr>
              <a:defRPr sz="2800" b="1">
                <a:latin typeface="BrowalliaUPC" panose="020B0604020202020204" pitchFamily="34" charset="-34"/>
                <a:cs typeface="BrowalliaUPC" panose="020B0604020202020204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2B12-50A7-4AAE-89F4-8E8F5D81A9A4}" type="datetime1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692A-4841-420B-B6E9-81147D70E09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8073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3D0F-3CE5-4360-94E5-4C46FB75BC39}" type="datetime1">
              <a:rPr lang="th-TH" smtClean="0"/>
              <a:t>06/02/57</a:t>
            </a:fld>
            <a:endParaRPr lang="th-TH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F6DF94-E5A3-42E1-9773-C6B9E1CF375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1136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CBF16D-4FC3-43AE-B8E9-B035B9185D66}" type="datetime1">
              <a:rPr lang="th-TH" smtClean="0"/>
              <a:t>06/02/57</a:t>
            </a:fld>
            <a:endParaRPr lang="th-TH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449A67-70B5-47AC-83B9-169DAC493C43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8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2FECA0-8156-4C9A-B9DA-F6278C456A39}" type="datetime1">
              <a:rPr lang="th-TH" smtClean="0"/>
              <a:t>06/02/57</a:t>
            </a:fld>
            <a:endParaRPr lang="th-TH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B6CEE6-436A-4D32-ACA0-853C1F6B417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13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B440-F018-4B38-971F-5D460FBE659D}" type="datetime1">
              <a:rPr lang="th-TH" smtClean="0"/>
              <a:t>06/02/57</a:t>
            </a:fld>
            <a:endParaRPr lang="th-TH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55C6-F320-4A4D-AEBA-57A6AACD004C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197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1050-AD81-4B0B-9705-FADA712867B8}" type="datetime1">
              <a:rPr lang="th-TH" smtClean="0"/>
              <a:t>06/02/57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9ECAFE-3878-4370-9371-52216A9932C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44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18E71-20C8-4384-B10E-CF34F7965F59}" type="datetime1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7C1DF-3AC2-4779-A810-CD221E28F1A9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752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E9DBFB-FD53-4095-BF59-BA3FBE1808A8}" type="datetime1">
              <a:rPr lang="th-TH" smtClean="0"/>
              <a:t>06/02/57</a:t>
            </a:fld>
            <a:endParaRPr lang="th-TH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A2F0E54-74C7-4A5D-96DA-285C3259BB6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5290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294228-0F7B-452A-B2F2-2E4E7A775389}" type="datetime1">
              <a:rPr lang="th-TH" smtClean="0"/>
              <a:t>06/02/57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204202: Information Technology II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86750" y="6286500"/>
            <a:ext cx="533400" cy="244475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7475FB-CD35-419A-8D70-94E00BC623BF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0" r:id="rId2"/>
    <p:sldLayoutId id="2147483836" r:id="rId3"/>
    <p:sldLayoutId id="2147483837" r:id="rId4"/>
    <p:sldLayoutId id="2147483838" r:id="rId5"/>
    <p:sldLayoutId id="2147483831" r:id="rId6"/>
    <p:sldLayoutId id="2147483839" r:id="rId7"/>
    <p:sldLayoutId id="2147483832" r:id="rId8"/>
    <p:sldLayoutId id="2147483840" r:id="rId9"/>
    <p:sldLayoutId id="2147483833" r:id="rId10"/>
    <p:sldLayoutId id="2147483841" r:id="rId11"/>
    <p:sldLayoutId id="214748383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PHP </a:t>
            </a:r>
            <a:r>
              <a:rPr lang="th-TH" altLang="en-US" dirty="0" smtClean="0"/>
              <a:t/>
            </a:r>
            <a:br>
              <a:rPr lang="th-TH" altLang="en-US" dirty="0" smtClean="0"/>
            </a:br>
            <a:r>
              <a:rPr lang="th-TH" altLang="en-US" dirty="0" smtClean="0"/>
              <a:t> </a:t>
            </a:r>
            <a:r>
              <a:rPr lang="en-US" altLang="en-US" dirty="0"/>
              <a:t>4</a:t>
            </a:r>
            <a:r>
              <a:rPr lang="en-US" altLang="en-US" dirty="0" smtClean="0"/>
              <a:t>. </a:t>
            </a:r>
            <a:r>
              <a:rPr lang="en-US" altLang="en-US" dirty="0" smtClean="0"/>
              <a:t>MySQL II</a:t>
            </a:r>
            <a:endParaRPr lang="th-TH" altLang="en-US" sz="360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altLang="en-US" dirty="0"/>
              <a:t>รวบรวม</a:t>
            </a:r>
            <a:r>
              <a:rPr lang="th-TH" altLang="en-US" dirty="0" smtClean="0"/>
              <a:t>โดย</a:t>
            </a:r>
            <a:r>
              <a:rPr lang="th-TH" altLang="en-US" dirty="0"/>
              <a:t> </a:t>
            </a:r>
            <a:r>
              <a:rPr lang="th-TH" altLang="en-US" dirty="0" smtClean="0"/>
              <a:t>อ.ดร. </a:t>
            </a:r>
            <a:r>
              <a:rPr lang="th-TH" altLang="en-US" smtClean="0"/>
              <a:t>รัศมีทิพย์ วิตา</a:t>
            </a:r>
            <a:endParaRPr lang="th-TH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+PHP: </a:t>
            </a:r>
            <a:r>
              <a:rPr lang="en-US" dirty="0" smtClean="0">
                <a:solidFill>
                  <a:srgbClr val="8AC007"/>
                </a:solidFill>
              </a:rPr>
              <a:t>Basic Command List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4764979"/>
              </p:ext>
            </p:extLst>
          </p:nvPr>
        </p:nvGraphicFramePr>
        <p:xfrm>
          <a:off x="612775" y="1600200"/>
          <a:ext cx="8153400" cy="442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609136">
                <a:tc>
                  <a:txBody>
                    <a:bodyPr/>
                    <a:lstStyle/>
                    <a:p>
                      <a:r>
                        <a:rPr lang="en-US" dirty="0" smtClean="0"/>
                        <a:t>SQL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PHP Function</a:t>
                      </a:r>
                      <a:endParaRPr lang="en-US" dirty="0"/>
                    </a:p>
                  </a:txBody>
                  <a:tcPr/>
                </a:tc>
              </a:tr>
              <a:tr h="609136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DATABASE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สร้างฐานข้อมูลที่ต้องการ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609136"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r>
                        <a:rPr lang="en-US" baseline="0" dirty="0" smtClean="0"/>
                        <a:t>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สร้างตารางในฐานข้อมูล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609136">
                <a:tc>
                  <a:txBody>
                    <a:bodyPr/>
                    <a:lstStyle/>
                    <a:p>
                      <a:r>
                        <a:rPr lang="en-US" dirty="0" smtClean="0"/>
                        <a:t>INSERT INTO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เพิ่มข้อมูลลงในตาราง</a:t>
                      </a:r>
                      <a:r>
                        <a:rPr lang="th-TH" dirty="0" smtClean="0"/>
                        <a:t>ฐานข้อมูล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</a:tr>
              <a:tr h="609136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ปรับปรุงรายการในตาราง</a:t>
                      </a:r>
                      <a:r>
                        <a:rPr lang="th-TH" dirty="0" smtClean="0"/>
                        <a:t>ฐานข้อมูล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Update/Edit</a:t>
                      </a:r>
                      <a:endParaRPr lang="en-US" dirty="0"/>
                    </a:p>
                  </a:txBody>
                  <a:tcPr/>
                </a:tc>
              </a:tr>
              <a:tr h="609136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ลบข้อมูลรายการในตารางฐานข้อมูล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</a:tr>
              <a:tr h="76627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ดึงรายการในตารางตามเงื่อนไขที่ต้องการ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List, Search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2</a:t>
            </a:fld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67544" y="3429000"/>
            <a:ext cx="8424936" cy="2520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Basics:</a:t>
            </a:r>
            <a:r>
              <a:rPr lang="th-TH" dirty="0" smtClean="0"/>
              <a:t> </a:t>
            </a:r>
            <a:r>
              <a:rPr lang="en-US" dirty="0" smtClean="0">
                <a:solidFill>
                  <a:srgbClr val="8AC007"/>
                </a:solidFill>
              </a:rPr>
              <a:t>SELECT (revisited)</a:t>
            </a:r>
            <a:r>
              <a:rPr lang="en-US" dirty="0" smtClean="0"/>
              <a:t> </a:t>
            </a:r>
            <a:endParaRPr lang="en-US" dirty="0">
              <a:solidFill>
                <a:srgbClr val="8AC0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r>
              <a:rPr lang="th-TH" dirty="0" smtClean="0"/>
              <a:t>หากต้องการแสดงผลมากกว่าหนึ่ง </a:t>
            </a:r>
            <a:r>
              <a:rPr lang="en-US" dirty="0" smtClean="0"/>
              <a:t>column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column_name1,column_name2 </a:t>
            </a:r>
            <a:r>
              <a:rPr lang="en-US" sz="2000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i="1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th-TH" dirty="0" smtClean="0"/>
              <a:t>หากต้องการแสดง</a:t>
            </a:r>
            <a:r>
              <a:rPr lang="en-US" dirty="0" smtClean="0"/>
              <a:t> </a:t>
            </a:r>
            <a:r>
              <a:rPr lang="th-TH" dirty="0" smtClean="0"/>
              <a:t>ทุก </a:t>
            </a:r>
            <a:r>
              <a:rPr lang="en-US" dirty="0" smtClean="0"/>
              <a:t>column </a:t>
            </a:r>
            <a:r>
              <a:rPr lang="th-TH" dirty="0" smtClean="0"/>
              <a:t>ในตาราง</a:t>
            </a:r>
            <a:endParaRPr lang="en-US" dirty="0" smtClean="0"/>
          </a:p>
          <a:p>
            <a:pPr marL="0" indent="0">
              <a:buNone/>
            </a:pPr>
            <a:r>
              <a:rPr lang="th-TH" sz="2000" dirty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sz="2000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i="1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0">
              <a:buClr>
                <a:srgbClr val="DA1F28"/>
              </a:buClr>
            </a:pPr>
            <a:r>
              <a:rPr lang="th-TH" dirty="0">
                <a:solidFill>
                  <a:prstClr val="black"/>
                </a:solidFill>
              </a:rPr>
              <a:t>หากต้องการแสดง</a:t>
            </a:r>
            <a:r>
              <a:rPr lang="en-US" dirty="0">
                <a:solidFill>
                  <a:prstClr val="black"/>
                </a:solidFill>
              </a:rPr>
              <a:t> record </a:t>
            </a:r>
            <a:r>
              <a:rPr lang="th-TH" dirty="0">
                <a:solidFill>
                  <a:prstClr val="black"/>
                </a:solidFill>
              </a:rPr>
              <a:t>ตามเงื่อนไขที่ระบุ</a:t>
            </a:r>
            <a:endParaRPr lang="en-US" dirty="0">
              <a:solidFill>
                <a:prstClr val="black"/>
              </a:solidFill>
            </a:endParaRPr>
          </a:p>
          <a:p>
            <a:pPr marL="320675" lvl="1" indent="0">
              <a:buClr>
                <a:srgbClr val="DA1F28"/>
              </a:buClr>
              <a:buNone/>
            </a:pPr>
            <a:r>
              <a:rPr lang="th-TH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column_name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(s)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i="1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en-US" sz="2000" i="1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conditions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0">
              <a:buClr>
                <a:srgbClr val="DA1F28"/>
              </a:buClr>
            </a:pPr>
            <a:r>
              <a:rPr lang="th-TH" dirty="0">
                <a:solidFill>
                  <a:prstClr val="black"/>
                </a:solidFill>
              </a:rPr>
              <a:t>หากต้องการแสดง</a:t>
            </a:r>
            <a:r>
              <a:rPr lang="en-US" dirty="0">
                <a:solidFill>
                  <a:prstClr val="black"/>
                </a:solidFill>
              </a:rPr>
              <a:t> record </a:t>
            </a:r>
            <a:r>
              <a:rPr lang="th-TH" dirty="0" smtClean="0">
                <a:solidFill>
                  <a:prstClr val="black"/>
                </a:solidFill>
              </a:rPr>
              <a:t>แบบเรียงลำดับ</a:t>
            </a:r>
            <a:endParaRPr lang="en-US" dirty="0">
              <a:solidFill>
                <a:prstClr val="black"/>
              </a:solidFill>
            </a:endParaRPr>
          </a:p>
          <a:p>
            <a:pPr marL="320675" lvl="1" indent="0">
              <a:buClr>
                <a:srgbClr val="DA1F28"/>
              </a:buClr>
              <a:buNone/>
            </a:pPr>
            <a:r>
              <a:rPr lang="th-TH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column_name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(s)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i="1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 </a:t>
            </a:r>
            <a:r>
              <a:rPr lang="en-US" sz="2000" dirty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 </a:t>
            </a:r>
            <a:r>
              <a:rPr lang="en-US" sz="2000" i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column_name</a:t>
            </a:r>
            <a:r>
              <a:rPr lang="en-US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dirty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ASC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000" dirty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DA1F28"/>
              </a:buClr>
              <a:buNone/>
            </a:pPr>
            <a:endParaRPr lang="en-US" sz="2000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204202: Information Technology II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65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Basics:</a:t>
            </a:r>
            <a:r>
              <a:rPr lang="th-TH" dirty="0"/>
              <a:t> </a:t>
            </a:r>
            <a:r>
              <a:rPr lang="en-US" dirty="0" smtClean="0">
                <a:solidFill>
                  <a:srgbClr val="8AC007"/>
                </a:solidFill>
              </a:rPr>
              <a:t>INSERT INTO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ใช้ในการเพิ่มข้อมูลทุกฟิลด์ ตามลำดับของการสร้างตารา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INTO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  <a:r>
              <a:rPr lang="en-US" sz="2000" b="0" dirty="0">
                <a:solidFill>
                  <a:srgbClr val="444444"/>
                </a:solidFill>
                <a:latin typeface="courier new"/>
              </a:rPr>
              <a:t> 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(value1, value2, value3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,...);</a:t>
            </a:r>
            <a:endParaRPr lang="th-TH" sz="20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>
              <a:buClr>
                <a:srgbClr val="DA1F28"/>
              </a:buClr>
            </a:pPr>
            <a:r>
              <a:rPr lang="th-TH" dirty="0">
                <a:solidFill>
                  <a:prstClr val="black"/>
                </a:solidFill>
              </a:rPr>
              <a:t>ใช้ในการเพิ่ม</a:t>
            </a:r>
            <a:r>
              <a:rPr lang="th-TH" dirty="0" smtClean="0">
                <a:solidFill>
                  <a:prstClr val="black"/>
                </a:solidFill>
              </a:rPr>
              <a:t>ข้อมูลตามฟิลด์ที่ระบุ</a:t>
            </a:r>
            <a:r>
              <a:rPr lang="th-TH" dirty="0">
                <a:solidFill>
                  <a:prstClr val="black"/>
                </a:solidFill>
              </a:rPr>
              <a:t/>
            </a:r>
            <a:br>
              <a:rPr lang="th-TH" dirty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000" dirty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INTO </a:t>
            </a:r>
            <a:r>
              <a:rPr lang="en-US" sz="2000" i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th-TH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column_name1,column_name2</a:t>
            </a:r>
            <a:r>
              <a:rPr lang="en-US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  <a:r>
              <a:rPr lang="en-US" sz="2000" b="0" dirty="0">
                <a:solidFill>
                  <a:srgbClr val="444444"/>
                </a:solidFill>
                <a:latin typeface="courier new"/>
              </a:rPr>
              <a:t> 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(value1, </a:t>
            </a:r>
            <a:r>
              <a:rPr lang="en-US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value2);</a:t>
            </a:r>
            <a:endParaRPr lang="en-US" sz="2000" i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20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dirty="0" smtClean="0">
                <a:solidFill>
                  <a:prstClr val="black"/>
                </a:solidFill>
              </a:rPr>
              <a:t>ตัวอย่างการทำงานที่เกี่ยวข้องกับ</a:t>
            </a:r>
            <a:r>
              <a:rPr lang="en-US" dirty="0" smtClean="0">
                <a:solidFill>
                  <a:prstClr val="black"/>
                </a:solidFill>
              </a:rPr>
              <a:t> INSERT INTO</a:t>
            </a:r>
            <a:r>
              <a:rPr lang="th-TH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lang="th-TH" dirty="0" smtClean="0">
                <a:solidFill>
                  <a:prstClr val="black"/>
                </a:solidFill>
              </a:rPr>
              <a:t>บันทึกข้อมูลจาก</a:t>
            </a:r>
            <a:r>
              <a:rPr lang="en-US" dirty="0" smtClean="0">
                <a:solidFill>
                  <a:prstClr val="black"/>
                </a:solidFill>
              </a:rPr>
              <a:t> HTML form</a:t>
            </a:r>
            <a:r>
              <a:rPr lang="th-TH" dirty="0" smtClean="0">
                <a:solidFill>
                  <a:prstClr val="black"/>
                </a:solidFill>
              </a:rPr>
              <a:t> ลงในฐานข้อมูล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437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Basics:</a:t>
            </a:r>
            <a:r>
              <a:rPr lang="th-TH" dirty="0"/>
              <a:t> </a:t>
            </a:r>
            <a:r>
              <a:rPr lang="en-US" dirty="0" smtClean="0">
                <a:solidFill>
                  <a:srgbClr val="8AC007"/>
                </a:solidFill>
              </a:rPr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ใช้ในการแก้ไขข้อมูลในบางฟิลด์ ที่มีอยู่แล้ว โดยระบุเงื่อนไข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 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column_name1= 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value1, </a:t>
            </a:r>
            <a:r>
              <a:rPr lang="en-US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column_name2= value2</a:t>
            </a:r>
            <a:r>
              <a:rPr lang="th-TH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column_check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value_check</a:t>
            </a:r>
            <a:r>
              <a:rPr lang="en-US" sz="20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th-TH" sz="20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dirty="0" smtClean="0">
                <a:solidFill>
                  <a:prstClr val="black"/>
                </a:solidFill>
              </a:rPr>
              <a:t>ตัวอย่างการทำงานที่เกี่ยวข้องกับ</a:t>
            </a:r>
            <a:r>
              <a:rPr lang="en-US" dirty="0" smtClean="0">
                <a:solidFill>
                  <a:prstClr val="black"/>
                </a:solidFill>
              </a:rPr>
              <a:t> UPDATE</a:t>
            </a:r>
            <a:endParaRPr lang="th-TH" dirty="0" smtClean="0">
              <a:solidFill>
                <a:prstClr val="black"/>
              </a:solidFill>
            </a:endParaRPr>
          </a:p>
          <a:p>
            <a:pPr lvl="1"/>
            <a:r>
              <a:rPr lang="th-TH" dirty="0" smtClean="0">
                <a:solidFill>
                  <a:prstClr val="black"/>
                </a:solidFill>
              </a:rPr>
              <a:t>บันทึกข้อมูลจากการ</a:t>
            </a:r>
            <a:r>
              <a:rPr lang="en-US" dirty="0" smtClean="0">
                <a:solidFill>
                  <a:prstClr val="black"/>
                </a:solidFill>
              </a:rPr>
              <a:t> Edit</a:t>
            </a:r>
            <a:r>
              <a:rPr lang="th-TH" dirty="0" smtClean="0">
                <a:solidFill>
                  <a:prstClr val="black"/>
                </a:solidFill>
              </a:rPr>
              <a:t> ข้อมูลต่างๆ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896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Basics:</a:t>
            </a:r>
            <a:r>
              <a:rPr lang="th-TH" dirty="0"/>
              <a:t> </a:t>
            </a:r>
            <a:r>
              <a:rPr lang="en-US" dirty="0" smtClean="0">
                <a:solidFill>
                  <a:srgbClr val="8AC007"/>
                </a:solidFill>
              </a:rPr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เพื่อลบเรคคอร์ดจากตารางในฐานข้อมูล</a:t>
            </a:r>
            <a:r>
              <a:rPr lang="en-US" dirty="0" smtClean="0"/>
              <a:t> </a:t>
            </a:r>
            <a:r>
              <a:rPr lang="th-TH" dirty="0" smtClean="0"/>
              <a:t>โดยมีการระบุเงื่อนไข</a:t>
            </a:r>
          </a:p>
          <a:p>
            <a:pPr marL="0" lvl="0" indent="0">
              <a:buClr>
                <a:srgbClr val="DA1F28"/>
              </a:buClr>
              <a:buNone/>
            </a:pP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FROM </a:t>
            </a:r>
            <a:r>
              <a:rPr lang="en-US" sz="2000" i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table_name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39639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 </a:t>
            </a:r>
            <a:r>
              <a:rPr lang="en-US" sz="200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column_check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value_check</a:t>
            </a:r>
            <a:r>
              <a:rPr lang="en-US" sz="2000" i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916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en-US" dirty="0" err="1" smtClean="0"/>
              <a:t>MySQL+PHP:</a:t>
            </a:r>
            <a:r>
              <a:rPr lang="en-US" dirty="0" err="1" smtClean="0">
                <a:solidFill>
                  <a:srgbClr val="8AC007"/>
                </a:solidFill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Download </a:t>
            </a:r>
            <a:r>
              <a:rPr lang="en-US" dirty="0" smtClean="0"/>
              <a:t>lab11_example_code.zip </a:t>
            </a:r>
            <a:r>
              <a:rPr lang="th-TH" dirty="0" smtClean="0"/>
              <a:t>จากหน้าเว็บรายวิชา</a:t>
            </a:r>
          </a:p>
          <a:p>
            <a:r>
              <a:rPr lang="th-TH" dirty="0" smtClean="0"/>
              <a:t>แตก</a:t>
            </a:r>
            <a:r>
              <a:rPr lang="en-US" dirty="0" smtClean="0"/>
              <a:t> zip</a:t>
            </a:r>
            <a:r>
              <a:rPr lang="th-TH" dirty="0" smtClean="0"/>
              <a:t> และวางไว้ภายใต้</a:t>
            </a:r>
            <a:r>
              <a:rPr lang="en-US" dirty="0" smtClean="0"/>
              <a:t> </a:t>
            </a:r>
            <a:r>
              <a:rPr lang="en-US" dirty="0" err="1" smtClean="0"/>
              <a:t>Wamp</a:t>
            </a:r>
            <a:r>
              <a:rPr lang="en-US" dirty="0" smtClean="0"/>
              <a:t> folder</a:t>
            </a:r>
          </a:p>
          <a:p>
            <a:r>
              <a:rPr lang="th-TH" dirty="0" smtClean="0"/>
              <a:t>รัน </a:t>
            </a:r>
            <a:r>
              <a:rPr lang="en-US" dirty="0" err="1" smtClean="0"/>
              <a:t>Wamp</a:t>
            </a:r>
            <a:endParaRPr lang="en-US" dirty="0" smtClean="0"/>
          </a:p>
          <a:p>
            <a:r>
              <a:rPr lang="th-TH" dirty="0" smtClean="0"/>
              <a:t>เปิด</a:t>
            </a:r>
            <a:r>
              <a:rPr lang="en-US" dirty="0" smtClean="0"/>
              <a:t> browser </a:t>
            </a:r>
            <a:r>
              <a:rPr lang="th-TH" dirty="0" smtClean="0"/>
              <a:t>ไปที่</a:t>
            </a:r>
            <a:r>
              <a:rPr lang="en-US" dirty="0" smtClean="0"/>
              <a:t> localhost://www/lab11_example/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213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MySQL+PHP:</a:t>
            </a:r>
            <a:r>
              <a:rPr lang="en-US" dirty="0" err="1">
                <a:solidFill>
                  <a:srgbClr val="8AC007"/>
                </a:solidFill>
              </a:rPr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204202: Information Technology II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692A-4841-420B-B6E9-81147D70E09D}" type="slidenum">
              <a:rPr lang="th-TH" smtClean="0"/>
              <a:pPr>
                <a:defRPr/>
              </a:pPr>
              <a:t>8</a:t>
            </a:fld>
            <a:endParaRPr lang="th-TH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480104"/>
              </p:ext>
            </p:extLst>
          </p:nvPr>
        </p:nvGraphicFramePr>
        <p:xfrm>
          <a:off x="251520" y="1600200"/>
          <a:ext cx="8514655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329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5891</TotalTime>
  <Words>290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PHP   4. MySQL II</vt:lpstr>
      <vt:lpstr>MySQL +PHP: Basic Command List</vt:lpstr>
      <vt:lpstr>MySQL Basics: SELECT (revisited) </vt:lpstr>
      <vt:lpstr>MySQL Basics: INSERT INTO</vt:lpstr>
      <vt:lpstr>MySQL Basics: UPDATE</vt:lpstr>
      <vt:lpstr>MySQL Basics: DELETE</vt:lpstr>
      <vt:lpstr>MySQL+PHP:Example</vt:lpstr>
      <vt:lpstr>MySQL+PHP:Example</vt:lpstr>
    </vt:vector>
  </TitlesOfParts>
  <Company>CS 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Kittipitch Kuptavanich</dc:creator>
  <cp:lastModifiedBy>R</cp:lastModifiedBy>
  <cp:revision>1097</cp:revision>
  <cp:lastPrinted>2013-11-01T07:48:40Z</cp:lastPrinted>
  <dcterms:created xsi:type="dcterms:W3CDTF">2008-06-02T17:04:10Z</dcterms:created>
  <dcterms:modified xsi:type="dcterms:W3CDTF">2014-02-05T21:06:47Z</dcterms:modified>
</cp:coreProperties>
</file>