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314" r:id="rId2"/>
    <p:sldId id="257" r:id="rId3"/>
    <p:sldId id="259" r:id="rId4"/>
    <p:sldId id="260" r:id="rId5"/>
    <p:sldId id="344" r:id="rId6"/>
    <p:sldId id="261" r:id="rId7"/>
    <p:sldId id="262" r:id="rId8"/>
    <p:sldId id="263" r:id="rId9"/>
    <p:sldId id="264" r:id="rId10"/>
    <p:sldId id="265" r:id="rId11"/>
    <p:sldId id="266" r:id="rId12"/>
    <p:sldId id="343" r:id="rId13"/>
    <p:sldId id="267" r:id="rId14"/>
    <p:sldId id="268" r:id="rId15"/>
    <p:sldId id="338" r:id="rId16"/>
    <p:sldId id="270" r:id="rId17"/>
    <p:sldId id="271" r:id="rId18"/>
    <p:sldId id="345" r:id="rId19"/>
    <p:sldId id="307" r:id="rId20"/>
    <p:sldId id="339" r:id="rId21"/>
    <p:sldId id="273" r:id="rId22"/>
    <p:sldId id="337" r:id="rId23"/>
    <p:sldId id="274" r:id="rId24"/>
    <p:sldId id="275" r:id="rId25"/>
    <p:sldId id="276" r:id="rId26"/>
    <p:sldId id="277" r:id="rId27"/>
    <p:sldId id="346" r:id="rId28"/>
    <p:sldId id="278" r:id="rId29"/>
    <p:sldId id="279" r:id="rId30"/>
    <p:sldId id="281" r:id="rId31"/>
    <p:sldId id="315" r:id="rId32"/>
    <p:sldId id="308" r:id="rId33"/>
    <p:sldId id="282" r:id="rId34"/>
    <p:sldId id="283" r:id="rId35"/>
    <p:sldId id="285" r:id="rId36"/>
    <p:sldId id="309" r:id="rId37"/>
    <p:sldId id="287" r:id="rId38"/>
    <p:sldId id="290" r:id="rId39"/>
    <p:sldId id="312" r:id="rId40"/>
    <p:sldId id="313" r:id="rId41"/>
    <p:sldId id="288" r:id="rId42"/>
    <p:sldId id="318" r:id="rId43"/>
    <p:sldId id="319" r:id="rId44"/>
    <p:sldId id="341" r:id="rId45"/>
    <p:sldId id="320" r:id="rId46"/>
    <p:sldId id="321" r:id="rId47"/>
    <p:sldId id="322" r:id="rId48"/>
    <p:sldId id="323" r:id="rId49"/>
    <p:sldId id="324" r:id="rId50"/>
    <p:sldId id="347" r:id="rId51"/>
    <p:sldId id="325" r:id="rId52"/>
    <p:sldId id="348" r:id="rId53"/>
    <p:sldId id="326" r:id="rId54"/>
    <p:sldId id="349" r:id="rId55"/>
    <p:sldId id="340" r:id="rId56"/>
    <p:sldId id="328" r:id="rId57"/>
    <p:sldId id="329" r:id="rId58"/>
    <p:sldId id="330" r:id="rId59"/>
    <p:sldId id="331" r:id="rId60"/>
    <p:sldId id="332" r:id="rId61"/>
    <p:sldId id="350" r:id="rId62"/>
    <p:sldId id="342" r:id="rId63"/>
    <p:sldId id="333" r:id="rId64"/>
    <p:sldId id="334" r:id="rId65"/>
    <p:sldId id="351" r:id="rId66"/>
    <p:sldId id="335" r:id="rId67"/>
    <p:sldId id="336" r:id="rId68"/>
  </p:sldIdLst>
  <p:sldSz cx="9144000" cy="6858000" type="screen4x3"/>
  <p:notesSz cx="10234613" cy="7099300"/>
  <p:defaultTextStyle>
    <a:defPPr>
      <a:defRPr lang="ja-JP"/>
    </a:defPPr>
    <a:lvl1pPr algn="l" rtl="0" fontAlgn="base">
      <a:spcBef>
        <a:spcPct val="0"/>
      </a:spcBef>
      <a:spcAft>
        <a:spcPct val="0"/>
      </a:spcAft>
      <a:defRPr kumimoji="1" kern="1200">
        <a:solidFill>
          <a:schemeClr val="tx1"/>
        </a:solidFill>
        <a:latin typeface="Arial" charset="0"/>
        <a:ea typeface="MS PGothic" pitchFamily="34" charset="-128"/>
        <a:cs typeface="+mn-cs"/>
      </a:defRPr>
    </a:lvl1pPr>
    <a:lvl2pPr marL="457200" algn="l" rtl="0" fontAlgn="base">
      <a:spcBef>
        <a:spcPct val="0"/>
      </a:spcBef>
      <a:spcAft>
        <a:spcPct val="0"/>
      </a:spcAft>
      <a:defRPr kumimoji="1" kern="1200">
        <a:solidFill>
          <a:schemeClr val="tx1"/>
        </a:solidFill>
        <a:latin typeface="Arial" charset="0"/>
        <a:ea typeface="MS PGothic" pitchFamily="34" charset="-128"/>
        <a:cs typeface="+mn-cs"/>
      </a:defRPr>
    </a:lvl2pPr>
    <a:lvl3pPr marL="914400" algn="l" rtl="0" fontAlgn="base">
      <a:spcBef>
        <a:spcPct val="0"/>
      </a:spcBef>
      <a:spcAft>
        <a:spcPct val="0"/>
      </a:spcAft>
      <a:defRPr kumimoji="1" kern="1200">
        <a:solidFill>
          <a:schemeClr val="tx1"/>
        </a:solidFill>
        <a:latin typeface="Arial" charset="0"/>
        <a:ea typeface="MS PGothic" pitchFamily="34" charset="-128"/>
        <a:cs typeface="+mn-cs"/>
      </a:defRPr>
    </a:lvl3pPr>
    <a:lvl4pPr marL="1371600" algn="l" rtl="0" fontAlgn="base">
      <a:spcBef>
        <a:spcPct val="0"/>
      </a:spcBef>
      <a:spcAft>
        <a:spcPct val="0"/>
      </a:spcAft>
      <a:defRPr kumimoji="1" kern="1200">
        <a:solidFill>
          <a:schemeClr val="tx1"/>
        </a:solidFill>
        <a:latin typeface="Arial" charset="0"/>
        <a:ea typeface="MS PGothic" pitchFamily="34" charset="-128"/>
        <a:cs typeface="+mn-cs"/>
      </a:defRPr>
    </a:lvl4pPr>
    <a:lvl5pPr marL="1828800" algn="l" rtl="0" fontAlgn="base">
      <a:spcBef>
        <a:spcPct val="0"/>
      </a:spcBef>
      <a:spcAft>
        <a:spcPct val="0"/>
      </a:spcAft>
      <a:defRPr kumimoji="1" kern="1200">
        <a:solidFill>
          <a:schemeClr val="tx1"/>
        </a:solidFill>
        <a:latin typeface="Arial" charset="0"/>
        <a:ea typeface="MS PGothic" pitchFamily="34" charset="-128"/>
        <a:cs typeface="+mn-cs"/>
      </a:defRPr>
    </a:lvl5pPr>
    <a:lvl6pPr marL="2286000" algn="l" defTabSz="914400" rtl="0" eaLnBrk="1" latinLnBrk="0" hangingPunct="1">
      <a:defRPr kumimoji="1" kern="1200">
        <a:solidFill>
          <a:schemeClr val="tx1"/>
        </a:solidFill>
        <a:latin typeface="Arial" charset="0"/>
        <a:ea typeface="MS PGothic" pitchFamily="34" charset="-128"/>
        <a:cs typeface="+mn-cs"/>
      </a:defRPr>
    </a:lvl6pPr>
    <a:lvl7pPr marL="2743200" algn="l" defTabSz="914400" rtl="0" eaLnBrk="1" latinLnBrk="0" hangingPunct="1">
      <a:defRPr kumimoji="1" kern="1200">
        <a:solidFill>
          <a:schemeClr val="tx1"/>
        </a:solidFill>
        <a:latin typeface="Arial" charset="0"/>
        <a:ea typeface="MS PGothic" pitchFamily="34" charset="-128"/>
        <a:cs typeface="+mn-cs"/>
      </a:defRPr>
    </a:lvl7pPr>
    <a:lvl8pPr marL="3200400" algn="l" defTabSz="914400" rtl="0" eaLnBrk="1" latinLnBrk="0" hangingPunct="1">
      <a:defRPr kumimoji="1" kern="1200">
        <a:solidFill>
          <a:schemeClr val="tx1"/>
        </a:solidFill>
        <a:latin typeface="Arial" charset="0"/>
        <a:ea typeface="MS PGothic" pitchFamily="34" charset="-128"/>
        <a:cs typeface="+mn-cs"/>
      </a:defRPr>
    </a:lvl8pPr>
    <a:lvl9pPr marL="3657600" algn="l" defTabSz="914400" rtl="0" eaLnBrk="1" latinLnBrk="0" hangingPunct="1">
      <a:defRPr kumimoji="1"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006666"/>
    <a:srgbClr val="008000"/>
    <a:srgbClr val="0066CC"/>
    <a:srgbClr val="CCECFF"/>
    <a:srgbClr val="CC3300"/>
    <a:srgbClr val="CC006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5" autoAdjust="0"/>
    <p:restoredTop sz="94575" autoAdjust="0"/>
  </p:normalViewPr>
  <p:slideViewPr>
    <p:cSldViewPr>
      <p:cViewPr varScale="1">
        <p:scale>
          <a:sx n="71" d="100"/>
          <a:sy n="71" d="100"/>
        </p:scale>
        <p:origin x="44" y="660"/>
      </p:cViewPr>
      <p:guideLst>
        <p:guide orient="horz" pos="2160"/>
        <p:guide pos="2880"/>
      </p:guideLst>
    </p:cSldViewPr>
  </p:slideViewPr>
  <p:outlineViewPr>
    <p:cViewPr>
      <p:scale>
        <a:sx n="33" d="100"/>
        <a:sy n="33" d="100"/>
      </p:scale>
      <p:origin x="0" y="209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4999" cy="354965"/>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797245" y="0"/>
            <a:ext cx="4434999" cy="354965"/>
          </a:xfrm>
          <a:prstGeom prst="rect">
            <a:avLst/>
          </a:prstGeom>
        </p:spPr>
        <p:txBody>
          <a:bodyPr vert="horz" lIns="96661" tIns="48331" rIns="96661" bIns="48331" rtlCol="0"/>
          <a:lstStyle>
            <a:lvl1pPr algn="r">
              <a:defRPr sz="1300"/>
            </a:lvl1pPr>
          </a:lstStyle>
          <a:p>
            <a:fld id="{BAE98AAE-1BEA-4446-A532-1E80E4E57AC1}" type="datetimeFigureOut">
              <a:rPr lang="en-US" smtClean="0"/>
              <a:pPr/>
              <a:t>2016-08-23</a:t>
            </a:fld>
            <a:endParaRPr lang="en-US"/>
          </a:p>
        </p:txBody>
      </p:sp>
      <p:sp>
        <p:nvSpPr>
          <p:cNvPr id="4" name="Footer Placeholder 3"/>
          <p:cNvSpPr>
            <a:spLocks noGrp="1"/>
          </p:cNvSpPr>
          <p:nvPr>
            <p:ph type="ftr" sz="quarter" idx="2"/>
          </p:nvPr>
        </p:nvSpPr>
        <p:spPr>
          <a:xfrm>
            <a:off x="0" y="6743103"/>
            <a:ext cx="4434999" cy="354965"/>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797245" y="6743103"/>
            <a:ext cx="4434999" cy="354965"/>
          </a:xfrm>
          <a:prstGeom prst="rect">
            <a:avLst/>
          </a:prstGeom>
        </p:spPr>
        <p:txBody>
          <a:bodyPr vert="horz" lIns="96661" tIns="48331" rIns="96661" bIns="48331" rtlCol="0" anchor="b"/>
          <a:lstStyle>
            <a:lvl1pPr algn="r">
              <a:defRPr sz="1300"/>
            </a:lvl1pPr>
          </a:lstStyle>
          <a:p>
            <a:fld id="{BC954D5D-212E-494F-9D01-EAFAD7E29389}" type="slidenum">
              <a:rPr lang="en-US" smtClean="0"/>
              <a:pPr/>
              <a:t>‹#›</a:t>
            </a:fld>
            <a:endParaRPr lang="en-US"/>
          </a:p>
        </p:txBody>
      </p:sp>
    </p:spTree>
    <p:extLst>
      <p:ext uri="{BB962C8B-B14F-4D97-AF65-F5344CB8AC3E}">
        <p14:creationId xmlns:p14="http://schemas.microsoft.com/office/powerpoint/2010/main" val="3899232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4434999" cy="35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vl1pPr>
          </a:lstStyle>
          <a:p>
            <a:pPr>
              <a:defRPr/>
            </a:pPr>
            <a:endParaRPr lang="en-US" altLang="ja-JP"/>
          </a:p>
        </p:txBody>
      </p:sp>
      <p:sp>
        <p:nvSpPr>
          <p:cNvPr id="5123" name="Rectangle 3"/>
          <p:cNvSpPr>
            <a:spLocks noGrp="1" noChangeArrowheads="1"/>
          </p:cNvSpPr>
          <p:nvPr>
            <p:ph type="dt" idx="1"/>
          </p:nvPr>
        </p:nvSpPr>
        <p:spPr bwMode="auto">
          <a:xfrm>
            <a:off x="5797245" y="0"/>
            <a:ext cx="4434999" cy="35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ltLang="ja-JP"/>
          </a:p>
        </p:txBody>
      </p:sp>
      <p:sp>
        <p:nvSpPr>
          <p:cNvPr id="36868" name="Rectangle 4"/>
          <p:cNvSpPr>
            <a:spLocks noGrp="1" noRot="1" noChangeAspect="1" noChangeArrowheads="1" noTextEdit="1"/>
          </p:cNvSpPr>
          <p:nvPr>
            <p:ph type="sldImg" idx="2"/>
          </p:nvPr>
        </p:nvSpPr>
        <p:spPr bwMode="auto">
          <a:xfrm>
            <a:off x="3343275" y="533400"/>
            <a:ext cx="3549650" cy="26622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1023462" y="3372168"/>
            <a:ext cx="8187690" cy="319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5126" name="Rectangle 6"/>
          <p:cNvSpPr>
            <a:spLocks noGrp="1" noChangeArrowheads="1"/>
          </p:cNvSpPr>
          <p:nvPr>
            <p:ph type="ftr" sz="quarter" idx="4"/>
          </p:nvPr>
        </p:nvSpPr>
        <p:spPr bwMode="auto">
          <a:xfrm>
            <a:off x="0" y="6743103"/>
            <a:ext cx="4434999" cy="35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vl1pPr>
          </a:lstStyle>
          <a:p>
            <a:pPr>
              <a:defRPr/>
            </a:pPr>
            <a:endParaRPr lang="en-US" altLang="ja-JP"/>
          </a:p>
        </p:txBody>
      </p:sp>
      <p:sp>
        <p:nvSpPr>
          <p:cNvPr id="5127" name="Rectangle 7"/>
          <p:cNvSpPr>
            <a:spLocks noGrp="1" noChangeArrowheads="1"/>
          </p:cNvSpPr>
          <p:nvPr>
            <p:ph type="sldNum" sz="quarter" idx="5"/>
          </p:nvPr>
        </p:nvSpPr>
        <p:spPr bwMode="auto">
          <a:xfrm>
            <a:off x="5797245" y="6743103"/>
            <a:ext cx="4434999" cy="35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pPr>
              <a:defRPr/>
            </a:pPr>
            <a:fld id="{7909408A-177F-4823-83C0-E211D1DA9456}" type="slidenum">
              <a:rPr lang="en-US" altLang="ja-JP"/>
              <a:pPr>
                <a:defRPr/>
              </a:pPr>
              <a:t>‹#›</a:t>
            </a:fld>
            <a:endParaRPr lang="en-US" altLang="ja-JP"/>
          </a:p>
        </p:txBody>
      </p:sp>
    </p:spTree>
    <p:extLst>
      <p:ext uri="{BB962C8B-B14F-4D97-AF65-F5344CB8AC3E}">
        <p14:creationId xmlns:p14="http://schemas.microsoft.com/office/powerpoint/2010/main" val="30482652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Mincho"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S PMincho"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S PMincho"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S PMincho"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S PMincho"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37hex</a:t>
            </a:r>
            <a:r>
              <a:rPr lang="en-US" baseline="0" dirty="0" smtClean="0"/>
              <a:t> = 16 * 3 + 7 = 55</a:t>
            </a:r>
            <a:endParaRPr lang="en-US" dirty="0"/>
          </a:p>
        </p:txBody>
      </p:sp>
      <p:sp>
        <p:nvSpPr>
          <p:cNvPr id="4" name="Slide Number Placeholder 3"/>
          <p:cNvSpPr>
            <a:spLocks noGrp="1"/>
          </p:cNvSpPr>
          <p:nvPr>
            <p:ph type="sldNum" sz="quarter" idx="10"/>
          </p:nvPr>
        </p:nvSpPr>
        <p:spPr/>
        <p:txBody>
          <a:bodyPr/>
          <a:lstStyle/>
          <a:p>
            <a:pPr>
              <a:defRPr/>
            </a:pPr>
            <a:fld id="{E58A338A-1782-41A5-BF9D-AA83124AEEE1}" type="slidenum">
              <a:rPr lang="en-US" altLang="ja-JP" smtClean="0"/>
              <a:pPr>
                <a:defRPr/>
              </a:pPr>
              <a:t>49</a:t>
            </a:fld>
            <a:endParaRPr lang="en-US" altLang="ja-JP" dirty="0"/>
          </a:p>
        </p:txBody>
      </p:sp>
    </p:spTree>
    <p:extLst>
      <p:ext uri="{BB962C8B-B14F-4D97-AF65-F5344CB8AC3E}">
        <p14:creationId xmlns:p14="http://schemas.microsoft.com/office/powerpoint/2010/main" val="214030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5791200"/>
            <a:ext cx="9144000" cy="144463"/>
          </a:xfrm>
          <a:prstGeom prst="rect">
            <a:avLst/>
          </a:prstGeom>
          <a:gradFill rotWithShape="1">
            <a:gsLst>
              <a:gs pos="0">
                <a:srgbClr val="002F76">
                  <a:alpha val="0"/>
                </a:srgbClr>
              </a:gs>
              <a:gs pos="100000">
                <a:srgbClr val="00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8"/>
          <p:cNvSpPr>
            <a:spLocks noChangeArrowheads="1"/>
          </p:cNvSpPr>
          <p:nvPr userDrawn="1"/>
        </p:nvSpPr>
        <p:spPr bwMode="auto">
          <a:xfrm>
            <a:off x="0" y="1143000"/>
            <a:ext cx="9144000" cy="144463"/>
          </a:xfrm>
          <a:prstGeom prst="rect">
            <a:avLst/>
          </a:prstGeom>
          <a:gradFill rotWithShape="1">
            <a:gsLst>
              <a:gs pos="0">
                <a:srgbClr val="008080"/>
              </a:gs>
              <a:gs pos="100000">
                <a:srgbClr val="003B3B">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 name="Rectangle 2"/>
          <p:cNvSpPr>
            <a:spLocks noGrp="1" noChangeArrowheads="1"/>
          </p:cNvSpPr>
          <p:nvPr>
            <p:ph type="ctrTitle"/>
          </p:nvPr>
        </p:nvSpPr>
        <p:spPr>
          <a:xfrm>
            <a:off x="685800" y="1600200"/>
            <a:ext cx="7772400" cy="1470025"/>
          </a:xfrm>
        </p:spPr>
        <p:txBody>
          <a:bodyPr/>
          <a:lstStyle>
            <a:lvl1pPr>
              <a:defRPr/>
            </a:lvl1pPr>
          </a:lstStyle>
          <a:p>
            <a:pPr lvl="0"/>
            <a:r>
              <a:rPr lang="en-US" altLang="ja-JP"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ja-JP" noProof="0" smtClean="0"/>
              <a:t>Click to edit Master subtitle style</a:t>
            </a:r>
          </a:p>
        </p:txBody>
      </p:sp>
    </p:spTree>
    <p:extLst>
      <p:ext uri="{BB962C8B-B14F-4D97-AF65-F5344CB8AC3E}">
        <p14:creationId xmlns:p14="http://schemas.microsoft.com/office/powerpoint/2010/main" val="832733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5142990-38FA-4762-B116-9E4856D4C607}" type="slidenum">
              <a:rPr lang="en-US" altLang="ja-JP"/>
              <a:pPr>
                <a:defRPr/>
              </a:pPr>
              <a:t>‹#›</a:t>
            </a:fld>
            <a:endParaRPr lang="en-US" altLang="ja-JP"/>
          </a:p>
        </p:txBody>
      </p:sp>
    </p:spTree>
    <p:extLst>
      <p:ext uri="{BB962C8B-B14F-4D97-AF65-F5344CB8AC3E}">
        <p14:creationId xmlns:p14="http://schemas.microsoft.com/office/powerpoint/2010/main" val="4180872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B8E9760-9238-4158-B7D4-D76816DC8669}" type="slidenum">
              <a:rPr lang="en-US" altLang="ja-JP"/>
              <a:pPr>
                <a:defRPr/>
              </a:pPr>
              <a:t>‹#›</a:t>
            </a:fld>
            <a:endParaRPr lang="en-US" altLang="ja-JP"/>
          </a:p>
        </p:txBody>
      </p:sp>
    </p:spTree>
    <p:extLst>
      <p:ext uri="{BB962C8B-B14F-4D97-AF65-F5344CB8AC3E}">
        <p14:creationId xmlns:p14="http://schemas.microsoft.com/office/powerpoint/2010/main" val="1800263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3B8E16A0-D4E8-4861-824C-6548B4084023}" type="slidenum">
              <a:rPr lang="en-US" altLang="ja-JP"/>
              <a:pPr>
                <a:defRPr/>
              </a:pPr>
              <a:t>‹#›</a:t>
            </a:fld>
            <a:endParaRPr lang="en-US" altLang="ja-JP"/>
          </a:p>
        </p:txBody>
      </p:sp>
    </p:spTree>
    <p:extLst>
      <p:ext uri="{BB962C8B-B14F-4D97-AF65-F5344CB8AC3E}">
        <p14:creationId xmlns:p14="http://schemas.microsoft.com/office/powerpoint/2010/main" val="1057011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337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87D0304C-D65B-4822-AEB0-B7D27059AB1F}" type="slidenum">
              <a:rPr lang="en-US" altLang="ja-JP"/>
              <a:pPr>
                <a:defRPr/>
              </a:pPr>
              <a:t>‹#›</a:t>
            </a:fld>
            <a:endParaRPr lang="en-US" altLang="ja-JP"/>
          </a:p>
        </p:txBody>
      </p:sp>
    </p:spTree>
    <p:extLst>
      <p:ext uri="{BB962C8B-B14F-4D97-AF65-F5344CB8AC3E}">
        <p14:creationId xmlns:p14="http://schemas.microsoft.com/office/powerpoint/2010/main" val="39124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C2F3A74-9465-4917-8337-70646A2E6E93}" type="slidenum">
              <a:rPr lang="en-US" altLang="ja-JP"/>
              <a:pPr>
                <a:defRPr/>
              </a:pPr>
              <a:t>‹#›</a:t>
            </a:fld>
            <a:endParaRPr lang="en-US" altLang="ja-JP"/>
          </a:p>
        </p:txBody>
      </p:sp>
    </p:spTree>
    <p:extLst>
      <p:ext uri="{BB962C8B-B14F-4D97-AF65-F5344CB8AC3E}">
        <p14:creationId xmlns:p14="http://schemas.microsoft.com/office/powerpoint/2010/main" val="2604651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4D5C5A0-4B09-45FC-8868-83914FA43524}" type="slidenum">
              <a:rPr lang="en-US" altLang="ja-JP"/>
              <a:pPr>
                <a:defRPr/>
              </a:pPr>
              <a:t>‹#›</a:t>
            </a:fld>
            <a:endParaRPr lang="en-US" altLang="ja-JP"/>
          </a:p>
        </p:txBody>
      </p:sp>
    </p:spTree>
    <p:extLst>
      <p:ext uri="{BB962C8B-B14F-4D97-AF65-F5344CB8AC3E}">
        <p14:creationId xmlns:p14="http://schemas.microsoft.com/office/powerpoint/2010/main" val="295611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555B82A-C38A-427D-B6FE-8AA729DCD7ED}" type="slidenum">
              <a:rPr lang="en-US" altLang="ja-JP"/>
              <a:pPr>
                <a:defRPr/>
              </a:pPr>
              <a:t>‹#›</a:t>
            </a:fld>
            <a:endParaRPr lang="en-US" altLang="ja-JP"/>
          </a:p>
        </p:txBody>
      </p:sp>
    </p:spTree>
    <p:extLst>
      <p:ext uri="{BB962C8B-B14F-4D97-AF65-F5344CB8AC3E}">
        <p14:creationId xmlns:p14="http://schemas.microsoft.com/office/powerpoint/2010/main" val="144747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DAD5B09-7783-4D97-99E8-09DB067FB634}" type="slidenum">
              <a:rPr lang="en-US" altLang="ja-JP"/>
              <a:pPr>
                <a:defRPr/>
              </a:pPr>
              <a:t>‹#›</a:t>
            </a:fld>
            <a:endParaRPr lang="en-US" altLang="ja-JP"/>
          </a:p>
        </p:txBody>
      </p:sp>
    </p:spTree>
    <p:extLst>
      <p:ext uri="{BB962C8B-B14F-4D97-AF65-F5344CB8AC3E}">
        <p14:creationId xmlns:p14="http://schemas.microsoft.com/office/powerpoint/2010/main" val="1589860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E1756B7D-7F94-4D40-97DA-48C9E12C8103}" type="slidenum">
              <a:rPr lang="en-US" altLang="ja-JP"/>
              <a:pPr>
                <a:defRPr/>
              </a:pPr>
              <a:t>‹#›</a:t>
            </a:fld>
            <a:endParaRPr lang="en-US" altLang="ja-JP"/>
          </a:p>
        </p:txBody>
      </p:sp>
    </p:spTree>
    <p:extLst>
      <p:ext uri="{BB962C8B-B14F-4D97-AF65-F5344CB8AC3E}">
        <p14:creationId xmlns:p14="http://schemas.microsoft.com/office/powerpoint/2010/main" val="109321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A65C96-FD38-4F6D-9B8B-667276B5C3AE}" type="slidenum">
              <a:rPr lang="en-US" altLang="ja-JP"/>
              <a:pPr>
                <a:defRPr/>
              </a:pPr>
              <a:t>‹#›</a:t>
            </a:fld>
            <a:endParaRPr lang="en-US" altLang="ja-JP"/>
          </a:p>
        </p:txBody>
      </p:sp>
    </p:spTree>
    <p:extLst>
      <p:ext uri="{BB962C8B-B14F-4D97-AF65-F5344CB8AC3E}">
        <p14:creationId xmlns:p14="http://schemas.microsoft.com/office/powerpoint/2010/main" val="109075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637BA2-0A70-471F-B130-C3E74364B128}" type="slidenum">
              <a:rPr lang="en-US" altLang="ja-JP"/>
              <a:pPr>
                <a:defRPr/>
              </a:pPr>
              <a:t>‹#›</a:t>
            </a:fld>
            <a:endParaRPr lang="en-US" altLang="ja-JP"/>
          </a:p>
        </p:txBody>
      </p:sp>
    </p:spTree>
    <p:extLst>
      <p:ext uri="{BB962C8B-B14F-4D97-AF65-F5344CB8AC3E}">
        <p14:creationId xmlns:p14="http://schemas.microsoft.com/office/powerpoint/2010/main" val="167983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B4A5951-E217-4008-B83B-BE13178811B2}" type="slidenum">
              <a:rPr lang="en-US" altLang="ja-JP"/>
              <a:pPr>
                <a:defRPr/>
              </a:pPr>
              <a:t>‹#›</a:t>
            </a:fld>
            <a:endParaRPr lang="en-US" altLang="ja-JP"/>
          </a:p>
        </p:txBody>
      </p:sp>
    </p:spTree>
    <p:extLst>
      <p:ext uri="{BB962C8B-B14F-4D97-AF65-F5344CB8AC3E}">
        <p14:creationId xmlns:p14="http://schemas.microsoft.com/office/powerpoint/2010/main" val="211312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027" name="Rectangle 3"/>
          <p:cNvSpPr>
            <a:spLocks noGrp="1" noChangeArrowheads="1"/>
          </p:cNvSpPr>
          <p:nvPr>
            <p:ph type="body" idx="1"/>
          </p:nvPr>
        </p:nvSpPr>
        <p:spPr bwMode="auto">
          <a:xfrm>
            <a:off x="457200" y="12954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30" name="Rectangle 6"/>
          <p:cNvSpPr>
            <a:spLocks noGrp="1" noChangeArrowheads="1"/>
          </p:cNvSpPr>
          <p:nvPr>
            <p:ph type="sldNum" sz="quarter" idx="4"/>
          </p:nvPr>
        </p:nvSpPr>
        <p:spPr bwMode="auto">
          <a:xfrm>
            <a:off x="6553200" y="61722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400">
                <a:latin typeface="+mn-lt"/>
                <a:cs typeface="+mn-cs"/>
              </a:defRPr>
            </a:lvl1pPr>
          </a:lstStyle>
          <a:p>
            <a:pPr>
              <a:defRPr/>
            </a:pPr>
            <a:fld id="{D9C19909-7302-4739-A201-4731B8938E1B}" type="slidenum">
              <a:rPr lang="en-US" altLang="ja-JP"/>
              <a:pPr>
                <a:defRPr/>
              </a:pPr>
              <a:t>‹#›</a:t>
            </a:fld>
            <a:endParaRPr lang="en-US" altLang="ja-JP"/>
          </a:p>
        </p:txBody>
      </p:sp>
      <p:sp>
        <p:nvSpPr>
          <p:cNvPr id="1029" name="Rectangle 7"/>
          <p:cNvSpPr>
            <a:spLocks noChangeArrowheads="1"/>
          </p:cNvSpPr>
          <p:nvPr userDrawn="1"/>
        </p:nvSpPr>
        <p:spPr bwMode="auto">
          <a:xfrm>
            <a:off x="0" y="1016000"/>
            <a:ext cx="9144000" cy="144463"/>
          </a:xfrm>
          <a:prstGeom prst="rect">
            <a:avLst/>
          </a:prstGeom>
          <a:gradFill rotWithShape="1">
            <a:gsLst>
              <a:gs pos="0">
                <a:srgbClr val="002F76">
                  <a:alpha val="0"/>
                </a:srgbClr>
              </a:gs>
              <a:gs pos="100000">
                <a:srgbClr val="00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Rectangle 8"/>
          <p:cNvSpPr>
            <a:spLocks noChangeArrowheads="1"/>
          </p:cNvSpPr>
          <p:nvPr userDrawn="1"/>
        </p:nvSpPr>
        <p:spPr bwMode="auto">
          <a:xfrm>
            <a:off x="0" y="0"/>
            <a:ext cx="9144000" cy="144463"/>
          </a:xfrm>
          <a:prstGeom prst="rect">
            <a:avLst/>
          </a:prstGeom>
          <a:gradFill rotWithShape="1">
            <a:gsLst>
              <a:gs pos="0">
                <a:srgbClr val="008080"/>
              </a:gs>
              <a:gs pos="100000">
                <a:srgbClr val="003B3B">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87"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hf hdr="0" ftr="0" dt="0"/>
  <p:txStyles>
    <p:titleStyle>
      <a:lvl1pPr algn="ctr" rtl="0" eaLnBrk="0" fontAlgn="base" hangingPunct="0">
        <a:spcBef>
          <a:spcPct val="0"/>
        </a:spcBef>
        <a:spcAft>
          <a:spcPct val="0"/>
        </a:spcAft>
        <a:defRPr kumimoji="1" sz="5400" b="1">
          <a:solidFill>
            <a:schemeClr val="tx2"/>
          </a:solidFill>
          <a:latin typeface="+mj-lt"/>
          <a:ea typeface="+mj-ea"/>
          <a:cs typeface="+mj-cs"/>
        </a:defRPr>
      </a:lvl1pPr>
      <a:lvl2pPr algn="ctr" rtl="0" eaLnBrk="0" fontAlgn="base" hangingPunct="0">
        <a:spcBef>
          <a:spcPct val="0"/>
        </a:spcBef>
        <a:spcAft>
          <a:spcPct val="0"/>
        </a:spcAft>
        <a:defRPr kumimoji="1" sz="5400" b="1">
          <a:solidFill>
            <a:schemeClr val="tx2"/>
          </a:solidFill>
          <a:latin typeface="Browallia New" pitchFamily="34" charset="-34"/>
          <a:ea typeface="MS PGothic" pitchFamily="34" charset="-128"/>
          <a:cs typeface="Browallia New" pitchFamily="34" charset="-34"/>
        </a:defRPr>
      </a:lvl2pPr>
      <a:lvl3pPr algn="ctr" rtl="0" eaLnBrk="0" fontAlgn="base" hangingPunct="0">
        <a:spcBef>
          <a:spcPct val="0"/>
        </a:spcBef>
        <a:spcAft>
          <a:spcPct val="0"/>
        </a:spcAft>
        <a:defRPr kumimoji="1" sz="5400" b="1">
          <a:solidFill>
            <a:schemeClr val="tx2"/>
          </a:solidFill>
          <a:latin typeface="Browallia New" pitchFamily="34" charset="-34"/>
          <a:ea typeface="MS PGothic" pitchFamily="34" charset="-128"/>
          <a:cs typeface="Browallia New" pitchFamily="34" charset="-34"/>
        </a:defRPr>
      </a:lvl3pPr>
      <a:lvl4pPr algn="ctr" rtl="0" eaLnBrk="0" fontAlgn="base" hangingPunct="0">
        <a:spcBef>
          <a:spcPct val="0"/>
        </a:spcBef>
        <a:spcAft>
          <a:spcPct val="0"/>
        </a:spcAft>
        <a:defRPr kumimoji="1" sz="5400" b="1">
          <a:solidFill>
            <a:schemeClr val="tx2"/>
          </a:solidFill>
          <a:latin typeface="Browallia New" pitchFamily="34" charset="-34"/>
          <a:ea typeface="MS PGothic" pitchFamily="34" charset="-128"/>
          <a:cs typeface="Browallia New" pitchFamily="34" charset="-34"/>
        </a:defRPr>
      </a:lvl4pPr>
      <a:lvl5pPr algn="ctr" rtl="0" eaLnBrk="0" fontAlgn="base" hangingPunct="0">
        <a:spcBef>
          <a:spcPct val="0"/>
        </a:spcBef>
        <a:spcAft>
          <a:spcPct val="0"/>
        </a:spcAft>
        <a:defRPr kumimoji="1" sz="5400" b="1">
          <a:solidFill>
            <a:schemeClr val="tx2"/>
          </a:solidFill>
          <a:latin typeface="Browallia New" pitchFamily="34" charset="-34"/>
          <a:ea typeface="MS PGothic" pitchFamily="34" charset="-128"/>
          <a:cs typeface="Browallia New" pitchFamily="34" charset="-34"/>
        </a:defRPr>
      </a:lvl5pPr>
      <a:lvl6pPr marL="457200" algn="ctr" rtl="0" fontAlgn="base">
        <a:spcBef>
          <a:spcPct val="0"/>
        </a:spcBef>
        <a:spcAft>
          <a:spcPct val="0"/>
        </a:spcAft>
        <a:defRPr kumimoji="1" sz="5400" b="1">
          <a:solidFill>
            <a:schemeClr val="tx2"/>
          </a:solidFill>
          <a:latin typeface="Browallia New" pitchFamily="34" charset="-34"/>
          <a:ea typeface="MS PGothic" pitchFamily="34" charset="-128"/>
          <a:cs typeface="Browallia New" pitchFamily="34" charset="-34"/>
        </a:defRPr>
      </a:lvl6pPr>
      <a:lvl7pPr marL="914400" algn="ctr" rtl="0" fontAlgn="base">
        <a:spcBef>
          <a:spcPct val="0"/>
        </a:spcBef>
        <a:spcAft>
          <a:spcPct val="0"/>
        </a:spcAft>
        <a:defRPr kumimoji="1" sz="5400" b="1">
          <a:solidFill>
            <a:schemeClr val="tx2"/>
          </a:solidFill>
          <a:latin typeface="Browallia New" pitchFamily="34" charset="-34"/>
          <a:ea typeface="MS PGothic" pitchFamily="34" charset="-128"/>
          <a:cs typeface="Browallia New" pitchFamily="34" charset="-34"/>
        </a:defRPr>
      </a:lvl7pPr>
      <a:lvl8pPr marL="1371600" algn="ctr" rtl="0" fontAlgn="base">
        <a:spcBef>
          <a:spcPct val="0"/>
        </a:spcBef>
        <a:spcAft>
          <a:spcPct val="0"/>
        </a:spcAft>
        <a:defRPr kumimoji="1" sz="5400" b="1">
          <a:solidFill>
            <a:schemeClr val="tx2"/>
          </a:solidFill>
          <a:latin typeface="Browallia New" pitchFamily="34" charset="-34"/>
          <a:ea typeface="MS PGothic" pitchFamily="34" charset="-128"/>
          <a:cs typeface="Browallia New" pitchFamily="34" charset="-34"/>
        </a:defRPr>
      </a:lvl8pPr>
      <a:lvl9pPr marL="1828800" algn="ctr" rtl="0" fontAlgn="base">
        <a:spcBef>
          <a:spcPct val="0"/>
        </a:spcBef>
        <a:spcAft>
          <a:spcPct val="0"/>
        </a:spcAft>
        <a:defRPr kumimoji="1" sz="5400" b="1">
          <a:solidFill>
            <a:schemeClr val="tx2"/>
          </a:solidFill>
          <a:latin typeface="Browallia New" pitchFamily="34" charset="-34"/>
          <a:ea typeface="MS PGothic" pitchFamily="34" charset="-128"/>
          <a:cs typeface="Browallia New" pitchFamily="34" charset="-34"/>
        </a:defRPr>
      </a:lvl9pPr>
    </p:titleStyle>
    <p:bodyStyle>
      <a:lvl1pPr marL="342900" indent="-342900" algn="l" rtl="0" eaLnBrk="0" fontAlgn="base" hangingPunct="0">
        <a:spcBef>
          <a:spcPct val="20000"/>
        </a:spcBef>
        <a:spcAft>
          <a:spcPct val="0"/>
        </a:spcAft>
        <a:buChar char="•"/>
        <a:defRPr kumimoji="1" sz="4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36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3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8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800">
          <a:solidFill>
            <a:schemeClr val="tx1"/>
          </a:solidFill>
          <a:latin typeface="+mn-lt"/>
          <a:ea typeface="+mn-ea"/>
          <a:cs typeface="+mn-cs"/>
        </a:defRPr>
      </a:lvl5pPr>
      <a:lvl6pPr marL="2514600" indent="-228600" algn="l" rtl="0" fontAlgn="base">
        <a:spcBef>
          <a:spcPct val="20000"/>
        </a:spcBef>
        <a:spcAft>
          <a:spcPct val="0"/>
        </a:spcAft>
        <a:buChar char="»"/>
        <a:defRPr kumimoji="1" sz="2800">
          <a:solidFill>
            <a:schemeClr val="tx1"/>
          </a:solidFill>
          <a:latin typeface="+mn-lt"/>
          <a:ea typeface="+mn-ea"/>
          <a:cs typeface="+mn-cs"/>
        </a:defRPr>
      </a:lvl6pPr>
      <a:lvl7pPr marL="2971800" indent="-228600" algn="l" rtl="0" fontAlgn="base">
        <a:spcBef>
          <a:spcPct val="20000"/>
        </a:spcBef>
        <a:spcAft>
          <a:spcPct val="0"/>
        </a:spcAft>
        <a:buChar char="»"/>
        <a:defRPr kumimoji="1" sz="2800">
          <a:solidFill>
            <a:schemeClr val="tx1"/>
          </a:solidFill>
          <a:latin typeface="+mn-lt"/>
          <a:ea typeface="+mn-ea"/>
          <a:cs typeface="+mn-cs"/>
        </a:defRPr>
      </a:lvl7pPr>
      <a:lvl8pPr marL="3429000" indent="-228600" algn="l" rtl="0" fontAlgn="base">
        <a:spcBef>
          <a:spcPct val="20000"/>
        </a:spcBef>
        <a:spcAft>
          <a:spcPct val="0"/>
        </a:spcAft>
        <a:buChar char="»"/>
        <a:defRPr kumimoji="1" sz="2800">
          <a:solidFill>
            <a:schemeClr val="tx1"/>
          </a:solidFill>
          <a:latin typeface="+mn-lt"/>
          <a:ea typeface="+mn-ea"/>
          <a:cs typeface="+mn-cs"/>
        </a:defRPr>
      </a:lvl8pPr>
      <a:lvl9pPr marL="3886200" indent="-228600" algn="l" rtl="0" fontAlgn="base">
        <a:spcBef>
          <a:spcPct val="20000"/>
        </a:spcBef>
        <a:spcAft>
          <a:spcPct val="0"/>
        </a:spcAft>
        <a:buChar char="»"/>
        <a:defRPr kumimoji="1" sz="28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jp/url?sa=i&amp;rct=j&amp;q=k+computer&amp;source=images&amp;cd=&amp;cad=rja&amp;docid=ZqWRrsRLW6tp6M&amp;tbnid=KN1QaPb1V2jYKM:&amp;ved=0CAUQjRw&amp;url=http://www.datacenterknowledge.com/top-10-supercomputers-illustrated-november-2012/&amp;ei=glGUUcedI8n3rQfAl4CYAQ&amp;psig=AFQjCNH4oJWM2qsfLXRYACB5Jjlv0GpkqA&amp;ust=1368761038044892" TargetMode="Externa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8" Type="http://schemas.openxmlformats.org/officeDocument/2006/relationships/hyperlink" Target="http://www.google.co.th/url?sa=i&amp;rct=j&amp;q=optical+mark+reader&amp;source=images&amp;cd=&amp;cad=rja&amp;docid=T5gb-To2MS1eeM&amp;tbnid=bbTvESkyPtyUSM:&amp;ved=0CAUQjRw&amp;url=http://www.axiome.ch/leftmenu/omr.html&amp;ei=6uqUUbuQIszLrQex7YHwAg&amp;bvm=bv.46471029,d.bmk&amp;psig=AFQjCNEVHEegSVlbqA52eSp4edI7LG0K6Q&amp;ust=1368800285126234" TargetMode="External"/><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http://www.google.co.th/url?sa=i&amp;rct=j&amp;q=micr&amp;source=images&amp;cd=&amp;cad=rja&amp;docid=eVg4EncmdqRByM&amp;tbnid=QjmkzEFDdA3SuM:&amp;ved=0CAUQjRw&amp;url=http://computing.scbc.wa.edu.au/miniwebs/hardware/automaticinput/page2.html&amp;ei=k-mUUfr9EszhrAeRoYCADg&amp;bvm=bv.46471029,d.bmk&amp;psig=AFQjCNHmSRwQq3KVi7KmvJzH-wPIrZWnBw&amp;ust=1368799847156058" TargetMode="External"/><Relationship Id="rId1" Type="http://schemas.openxmlformats.org/officeDocument/2006/relationships/slideLayout" Target="../slideLayouts/slideLayout12.xml"/><Relationship Id="rId6" Type="http://schemas.openxmlformats.org/officeDocument/2006/relationships/hyperlink" Target="http://www.google.co.th/url?sa=i&amp;rct=j&amp;q=optical+mark+reader&amp;source=images&amp;cd=&amp;cad=rja&amp;docid=3k3uKd-RuhFU5M&amp;tbnid=DXRG1DuPPPVN2M:&amp;ved=0CAUQjRw&amp;url=http://lalala96.wikispaces.com/The+OMR+and+Barcode+Reader&amp;ei=0OqUUbHlFo_irAeD_YAY&amp;bvm=bv.46471029,d.bmk&amp;psig=AFQjCNEVHEegSVlbqA52eSp4edI7LG0K6Q&amp;ust=1368800285126234" TargetMode="External"/><Relationship Id="rId5" Type="http://schemas.openxmlformats.org/officeDocument/2006/relationships/image" Target="../media/image27.png"/><Relationship Id="rId4" Type="http://schemas.openxmlformats.org/officeDocument/2006/relationships/hyperlink" Target="http://www.google.co.th/url?sa=i&amp;rct=j&amp;q=micr&amp;source=images&amp;cd=&amp;cad=rja&amp;docid=JSgnGEi1y6aAIM&amp;tbnid=Dn4NdxPUPCQt-M:&amp;ved=0CAUQjRw&amp;url=http://www.fanus.info/2010/01/what-is-micr-code.html&amp;ei=AeqUUbHPHoWrrAfGp4DIBg&amp;bvm=bv.46471029,d.bmk&amp;psig=AFQjCNHmSRwQq3KVi7KmvJzH-wPIrZWnBw&amp;ust=1368799847156058" TargetMode="External"/><Relationship Id="rId9" Type="http://schemas.openxmlformats.org/officeDocument/2006/relationships/image" Target="../media/image29.jpeg"/></Relationships>
</file>

<file path=ppt/slides/_rels/slide26.xml.rels><?xml version="1.0" encoding="UTF-8" standalone="yes"?>
<Relationships xmlns="http://schemas.openxmlformats.org/package/2006/relationships"><Relationship Id="rId8" Type="http://schemas.openxmlformats.org/officeDocument/2006/relationships/hyperlink" Target="http://www.google.co.jp/url?sa=i&amp;rct=j&amp;q=felica&amp;source=images&amp;cd=&amp;cad=rja&amp;docid=_l5RPfOOHQRA6M&amp;tbnid=f5ez0ouiBrlAXM:&amp;ved=0CAUQjRw&amp;url=http://news.mynavi.jp/news/2003/12/15/07.html&amp;ei=NO6UUeqDCInrrAet4oDYBg&amp;bvm=bv.46471029,d.bmk&amp;psig=AFQjCNG4HMs-mp8vATJAvdTLQ53V9ukgBQ&amp;ust=1368801100925813" TargetMode="External"/><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hyperlink" Target="http://www.google.co.jp/url?sa=i&amp;rct=j&amp;q=qr+code+ticket&amp;source=images&amp;cd=&amp;cad=rja&amp;docid=TaoqjduGWtDncM&amp;tbnid=MjGaS_fr9JOqAM:&amp;ved=0CAUQjRw&amp;url=http://blog.livedoor.jp/yamaselove/archives/52296088.html&amp;ei=5euUUabxCc3_rAfo2oHABA&amp;bvm=bv.46471029,d.bmk&amp;psig=AFQjCNHgvWA2LHIGdeNVFnredhHy-iAPkg&amp;ust=1368800585038623" TargetMode="External"/><Relationship Id="rId1" Type="http://schemas.openxmlformats.org/officeDocument/2006/relationships/slideLayout" Target="../slideLayouts/slideLayout12.xml"/><Relationship Id="rId6" Type="http://schemas.openxmlformats.org/officeDocument/2006/relationships/hyperlink" Target="http://www.google.co.jp/url?sa=i&amp;rct=j&amp;q=felica&amp;source=images&amp;cd=&amp;cad=rja&amp;docid=m0KYUYOSvEQ9xM&amp;tbnid=XkUu3I1QJQDZyM:&amp;ved=0CAUQjRw&amp;url=http://www.kingtime.jp/contents/record/pitpro.html&amp;ei=8u2UUffeAoizrAel4IDIBw&amp;bvm=bv.46471029,d.bmk&amp;psig=AFQjCNG4HMs-mp8vATJAvdTLQ53V9ukgBQ&amp;ust=1368801100925813" TargetMode="External"/><Relationship Id="rId5" Type="http://schemas.openxmlformats.org/officeDocument/2006/relationships/image" Target="../media/image31.jpeg"/><Relationship Id="rId4" Type="http://schemas.openxmlformats.org/officeDocument/2006/relationships/hyperlink" Target="http://www.google.co.jp/url?sa=i&amp;rct=j&amp;q=qr+code+ticket&amp;source=images&amp;cd=&amp;cad=rja&amp;docid=BStGjj_DmZjk_M&amp;tbnid=WKls_kSFQrAzYM:&amp;ved=0CAUQjRw&amp;url=http://www.youscan.me/blog/&amp;ei=W-yUUejLDcrXrQeOzoCgDw&amp;bvm=bv.46471029,d.bmk&amp;psig=AFQjCNHgvWA2LHIGdeNVFnredhHy-iAPkg&amp;ust=1368800585038623" TargetMode="External"/><Relationship Id="rId9"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youtube.com/watch?v=ogBX18maUi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2.xml"/><Relationship Id="rId5" Type="http://schemas.openxmlformats.org/officeDocument/2006/relationships/image" Target="../media/image42.jpeg"/><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3.jpeg"/><Relationship Id="rId7" Type="http://schemas.openxmlformats.org/officeDocument/2006/relationships/hyperlink" Target="http://www.google.co.th/url?sa=i&amp;rct=j&amp;q=paper+tape&amp;source=images&amp;cd=&amp;cad=rja&amp;docid=WUal_fPpdAJ6UM&amp;tbnid=5wJOxMJRu9fRQM:&amp;ved=0CAUQjRw&amp;url=http://www.nic.funet.fi/index/FUNET/history/mbase/en/reika.html&amp;ei=n-6VUby5DsyXiQeY7ICoCg&amp;psig=AFQjCNGxZd3Q2ouu_wJm8MO8wiUdCnbljQ&amp;ust=1368866799441040" TargetMode="External"/><Relationship Id="rId2" Type="http://schemas.openxmlformats.org/officeDocument/2006/relationships/hyperlink" Target="http://www.google.co.th/url?sa=i&amp;rct=j&amp;q=magnetic+tape&amp;source=images&amp;cd=&amp;cad=rja&amp;docid=A8ZaQC7peokM5M&amp;tbnid=akr1BkWNImf5pM:&amp;ved=0CAUQjRw&amp;url=http://laamc.wordpress.com/2010/02/15/35tb-fujifilm-and-ibm-develop-magnetic-tape-that-stores-it/&amp;ei=yuuVUavaFYaQrQe4ooHgAg&amp;bvm=bv.46751780,d.bmk&amp;psig=AFQjCNE_8QB9zI7NnJmrjnuzbSvIzJvvYA&amp;ust=1368866063496730" TargetMode="External"/><Relationship Id="rId1" Type="http://schemas.openxmlformats.org/officeDocument/2006/relationships/slideLayout" Target="../slideLayouts/slideLayout1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hyperlink" Target="http://ja.wikipedia.org/wiki/%E3%83%95%E3%82%A1%E3%82%A4%E3%83%AB:Kaseta_magnetofonowa_ubt.jpeg"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th/url?sa=i&amp;rct=j&amp;q=moniac+computer&amp;source=images&amp;cd=&amp;cad=rja&amp;docid=4vvlFJ848i9r-M&amp;tbnid=UnIJKXbjOPUUTM:&amp;ved=0CAUQjRw&amp;url=http://www.zdnet.com/londons-science-museum-links-tech-history_p5-3040092000/&amp;ei=riiTUc_bMtGtrAfo24HACQ&amp;bvm=bv.46471029,d.bmk&amp;psig=AFQjCNHGqTnljQ_BNeVuWPa_nkrWvtPEPA&amp;ust=1368685069482940"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www.google.co.jp/url?sa=i&amp;rct=j&amp;q=sd+%E3%82%AB%E3%83%BC%E3%83%89&amp;source=images&amp;cd=&amp;cad=rja&amp;docid=jV-MSCcbuTieNM&amp;tbnid=bEN72IqIFgOKEM:&amp;ved=0CAUQjRw&amp;url=http://digi1camera.web.fc2.com/category20/entry87.html&amp;ei=Z-CYUb3HF4PMrQe0g4CIBg&amp;bvm=bv.46751780,d.bmk&amp;psig=AFQjCNEXoVMbD50lFEhwtGsQ89m2iAZbcw&amp;ust=1369059787142562" TargetMode="External"/><Relationship Id="rId1" Type="http://schemas.openxmlformats.org/officeDocument/2006/relationships/slideLayout" Target="../slideLayouts/slideLayout1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1600200"/>
            <a:ext cx="7772400" cy="1470025"/>
          </a:xfrm>
        </p:spPr>
        <p:txBody>
          <a:bodyPr/>
          <a:lstStyle/>
          <a:p>
            <a:pPr algn="r" eaLnBrk="1" hangingPunct="1"/>
            <a:r>
              <a:rPr lang="en-US" altLang="ja-JP" sz="7200" dirty="0" smtClean="0"/>
              <a:t>Ch. 1: Computer System</a:t>
            </a:r>
            <a:br>
              <a:rPr lang="en-US" altLang="ja-JP" sz="7200" dirty="0" smtClean="0"/>
            </a:br>
            <a:endParaRPr lang="en-US" altLang="ja-JP" sz="2400" dirty="0" smtClean="0"/>
          </a:p>
        </p:txBody>
      </p:sp>
      <p:sp>
        <p:nvSpPr>
          <p:cNvPr id="3075" name="Rectangle 3"/>
          <p:cNvSpPr>
            <a:spLocks noGrp="1" noChangeArrowheads="1"/>
          </p:cNvSpPr>
          <p:nvPr>
            <p:ph type="subTitle" idx="1"/>
          </p:nvPr>
        </p:nvSpPr>
        <p:spPr>
          <a:xfrm>
            <a:off x="2514600" y="3581400"/>
            <a:ext cx="6400800" cy="2133600"/>
          </a:xfrm>
        </p:spPr>
        <p:txBody>
          <a:bodyPr/>
          <a:lstStyle/>
          <a:p>
            <a:pPr algn="r" eaLnBrk="1" hangingPunct="1"/>
            <a:r>
              <a:rPr lang="en-US" sz="3200" dirty="0" err="1" smtClean="0"/>
              <a:t>Benjamas</a:t>
            </a:r>
            <a:r>
              <a:rPr lang="en-US" sz="3200" dirty="0" smtClean="0"/>
              <a:t> </a:t>
            </a:r>
            <a:r>
              <a:rPr lang="en-US" sz="3200" dirty="0" err="1" smtClean="0"/>
              <a:t>Panyangam</a:t>
            </a:r>
            <a:endParaRPr lang="en-US" sz="3200" dirty="0" smtClean="0"/>
          </a:p>
          <a:p>
            <a:pPr algn="r" eaLnBrk="1" hangingPunct="1"/>
            <a:r>
              <a:rPr lang="en-US" sz="3200" dirty="0" smtClean="0"/>
              <a:t>2013 Revision by </a:t>
            </a:r>
            <a:r>
              <a:rPr lang="en-US" sz="3200" dirty="0" err="1" smtClean="0"/>
              <a:t>Suphakit</a:t>
            </a:r>
            <a:r>
              <a:rPr lang="en-US" sz="3200" dirty="0" smtClean="0"/>
              <a:t> </a:t>
            </a:r>
            <a:r>
              <a:rPr lang="en-US" sz="3200" dirty="0" err="1" smtClean="0"/>
              <a:t>Awiphan</a:t>
            </a:r>
            <a:r>
              <a:rPr lang="en-US" sz="3200" dirty="0" smtClean="0"/>
              <a:t> Ph.D.	</a:t>
            </a:r>
            <a:r>
              <a:rPr lang="en-US" sz="2400" dirty="0" smtClean="0"/>
              <a:t>Adapted for English Section by </a:t>
            </a:r>
            <a:r>
              <a:rPr lang="en-US" sz="2400" dirty="0" err="1" smtClean="0"/>
              <a:t>Kittipitch</a:t>
            </a:r>
            <a:r>
              <a:rPr lang="en-US" sz="2400" dirty="0" smtClean="0"/>
              <a:t> </a:t>
            </a:r>
            <a:r>
              <a:rPr lang="en-US" sz="2400" dirty="0" err="1" smtClean="0"/>
              <a:t>Kuptavanich</a:t>
            </a:r>
            <a:endParaRPr lang="en-US" sz="2400" dirty="0" smtClean="0"/>
          </a:p>
          <a:p>
            <a:pPr algn="r" eaLnBrk="1" hangingPunct="1"/>
            <a:r>
              <a:rPr lang="en-US" sz="2400" dirty="0" smtClean="0"/>
              <a:t>And </a:t>
            </a:r>
            <a:r>
              <a:rPr lang="en-US" sz="2400" dirty="0" err="1" smtClean="0"/>
              <a:t>Prakarn</a:t>
            </a:r>
            <a:r>
              <a:rPr lang="en-US" sz="2400" dirty="0" smtClean="0"/>
              <a:t> </a:t>
            </a:r>
            <a:r>
              <a:rPr lang="en-US" sz="2400" dirty="0" err="1" smtClean="0"/>
              <a:t>Unachak</a:t>
            </a:r>
            <a:r>
              <a:rPr lang="en-US" sz="2400" dirty="0" smtClean="0"/>
              <a:t> </a:t>
            </a:r>
            <a:endParaRPr lang="ja-JP" altLang="th-TH" sz="3200" dirty="0" smtClean="0"/>
          </a:p>
        </p:txBody>
      </p:sp>
      <p:sp>
        <p:nvSpPr>
          <p:cNvPr id="3076" name="Rectangle 4"/>
          <p:cNvSpPr>
            <a:spLocks noChangeArrowheads="1"/>
          </p:cNvSpPr>
          <p:nvPr/>
        </p:nvSpPr>
        <p:spPr bwMode="auto">
          <a:xfrm>
            <a:off x="914400" y="6096000"/>
            <a:ext cx="7620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altLang="ja-JP" sz="2400" b="1" dirty="0">
                <a:latin typeface="Browallia New" pitchFamily="34" charset="-34"/>
              </a:rPr>
              <a:t>Department of Computer Science, Faculty of Science, Chiang Mai University</a:t>
            </a:r>
            <a:endParaRPr lang="th-TH" altLang="ja-JP" sz="2400" b="1" dirty="0">
              <a:latin typeface="Browallia New" pitchFamily="34" charset="-3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pPr>
              <a:defRPr/>
            </a:pPr>
            <a:fld id="{BD3DA0CD-F87D-44D4-8160-7BAB40A8505C}" type="slidenum">
              <a:rPr lang="en-US" altLang="ja-JP"/>
              <a:pPr>
                <a:defRPr/>
              </a:pPr>
              <a:t>10</a:t>
            </a:fld>
            <a:endParaRPr lang="en-US" altLang="ja-JP"/>
          </a:p>
        </p:txBody>
      </p:sp>
      <p:sp>
        <p:nvSpPr>
          <p:cNvPr id="11267" name="Rectangle 2"/>
          <p:cNvSpPr>
            <a:spLocks noGrp="1" noChangeArrowheads="1"/>
          </p:cNvSpPr>
          <p:nvPr>
            <p:ph type="title"/>
          </p:nvPr>
        </p:nvSpPr>
        <p:spPr/>
        <p:txBody>
          <a:bodyPr/>
          <a:lstStyle/>
          <a:p>
            <a:pPr eaLnBrk="1" hangingPunct="1"/>
            <a:r>
              <a:rPr lang="en-US" altLang="ja-JP" sz="4800" smtClean="0"/>
              <a:t>Microcomputer, Personal Computer</a:t>
            </a:r>
          </a:p>
        </p:txBody>
      </p:sp>
      <p:sp>
        <p:nvSpPr>
          <p:cNvPr id="11268" name="Rectangle 3"/>
          <p:cNvSpPr>
            <a:spLocks noGrp="1" noChangeArrowheads="1"/>
          </p:cNvSpPr>
          <p:nvPr>
            <p:ph type="body" sz="half" idx="1"/>
          </p:nvPr>
        </p:nvSpPr>
        <p:spPr>
          <a:xfrm>
            <a:off x="457200" y="1295400"/>
            <a:ext cx="7924800" cy="4572000"/>
          </a:xfrm>
        </p:spPr>
        <p:txBody>
          <a:bodyPr/>
          <a:lstStyle/>
          <a:p>
            <a:pPr marL="517525" indent="-517525" eaLnBrk="1" hangingPunct="1">
              <a:buSzPct val="50000"/>
              <a:buFont typeface="Wingdings" pitchFamily="2" charset="2"/>
              <a:buChar char="l"/>
            </a:pPr>
            <a:r>
              <a:rPr lang="en-US" altLang="ja-JP" sz="3600" smtClean="0"/>
              <a:t>Microcomputers are the most common type of computers used by people today</a:t>
            </a:r>
          </a:p>
          <a:p>
            <a:pPr marL="917575" lvl="1" indent="-517525" eaLnBrk="1" hangingPunct="1">
              <a:buSzPct val="50000"/>
              <a:buFont typeface="Wingdings" pitchFamily="2" charset="2"/>
              <a:buChar char="l"/>
            </a:pPr>
            <a:r>
              <a:rPr lang="en-US" altLang="ja-JP" smtClean="0"/>
              <a:t>Desktop computers, Notebook computers, Game consoles, Mobile devices</a:t>
            </a:r>
          </a:p>
          <a:p>
            <a:pPr marL="517525" indent="-517525" eaLnBrk="1" hangingPunct="1">
              <a:buSzPct val="50000"/>
              <a:buFont typeface="Wingdings" pitchFamily="2" charset="2"/>
              <a:buChar char="l"/>
            </a:pPr>
            <a:endParaRPr lang="en-US" altLang="ja-JP" b="0" smtClean="0"/>
          </a:p>
          <a:p>
            <a:pPr marL="517525" indent="-517525" eaLnBrk="1" hangingPunct="1">
              <a:buSzPct val="50000"/>
              <a:buFont typeface="Wingdings" pitchFamily="2" charset="2"/>
              <a:buNone/>
            </a:pPr>
            <a:endParaRPr lang="en-US" altLang="ja-JP" sz="2800" b="0" smtClean="0"/>
          </a:p>
        </p:txBody>
      </p:sp>
      <p:pic>
        <p:nvPicPr>
          <p:cNvPr id="11269" name="Picture 5" descr="ANd9GcSy7y2hsp5vbZYA7gf34i9T9wnUcV1GzymlKNmE3L8ZuMDBbPV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495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ANd9GcQWZb0aO86jz6uxUHHQtcXJ8qxTMQpBrfTqHEpp6VoT5KZ9jXB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876800"/>
            <a:ext cx="21336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descr="ANd9GcQLUREAEochqRQICgLyQao4tuzVCwqj2F2aaKNXYZW7-GiM69sM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876800"/>
            <a:ext cx="2057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pPr>
              <a:defRPr/>
            </a:pPr>
            <a:fld id="{1C77C3AD-7D4D-4C23-B63A-7AF8BDB68861}" type="slidenum">
              <a:rPr lang="en-US" altLang="ja-JP"/>
              <a:pPr>
                <a:defRPr/>
              </a:pPr>
              <a:t>11</a:t>
            </a:fld>
            <a:endParaRPr lang="en-US" altLang="ja-JP"/>
          </a:p>
        </p:txBody>
      </p:sp>
      <p:sp>
        <p:nvSpPr>
          <p:cNvPr id="12291" name="Rectangle 2"/>
          <p:cNvSpPr>
            <a:spLocks noGrp="1" noChangeArrowheads="1"/>
          </p:cNvSpPr>
          <p:nvPr>
            <p:ph type="title"/>
          </p:nvPr>
        </p:nvSpPr>
        <p:spPr/>
        <p:txBody>
          <a:bodyPr/>
          <a:lstStyle/>
          <a:p>
            <a:pPr eaLnBrk="1" hangingPunct="1"/>
            <a:r>
              <a:rPr lang="en-US" altLang="ja-JP" sz="4800" dirty="0" smtClean="0"/>
              <a:t>Workstation</a:t>
            </a:r>
          </a:p>
        </p:txBody>
      </p:sp>
      <p:sp>
        <p:nvSpPr>
          <p:cNvPr id="12292" name="Rectangle 3"/>
          <p:cNvSpPr>
            <a:spLocks noGrp="1" noChangeArrowheads="1"/>
          </p:cNvSpPr>
          <p:nvPr>
            <p:ph type="body" sz="half" idx="1"/>
          </p:nvPr>
        </p:nvSpPr>
        <p:spPr>
          <a:xfrm>
            <a:off x="457200" y="1295400"/>
            <a:ext cx="8229600" cy="609600"/>
          </a:xfrm>
        </p:spPr>
        <p:txBody>
          <a:bodyPr/>
          <a:lstStyle/>
          <a:p>
            <a:pPr marL="517525" indent="-517525" eaLnBrk="1" hangingPunct="1">
              <a:lnSpc>
                <a:spcPct val="90000"/>
              </a:lnSpc>
              <a:buSzPct val="50000"/>
              <a:buFont typeface="Wingdings" pitchFamily="2" charset="2"/>
              <a:buChar char="l"/>
            </a:pPr>
            <a:r>
              <a:rPr lang="en-US" altLang="ja-JP" sz="3600" dirty="0" smtClean="0"/>
              <a:t>High-end microcomputer designed for technical or scientific applications.</a:t>
            </a:r>
            <a:endParaRPr lang="en-US" altLang="ja-JP" sz="2400" b="0" dirty="0" smtClean="0"/>
          </a:p>
        </p:txBody>
      </p:sp>
      <p:pic>
        <p:nvPicPr>
          <p:cNvPr id="12293" name="Picture 5" descr="ANd9GcSAYN_TIQA4wjiTjE8ssVnh7V0ys47Ch0DG6FjM_5ZaPkollir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362200"/>
            <a:ext cx="16764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ANd9GcTHECoL63tpCHVaJ7fz6L4Bb3DOXDP5vHGiq1FoEH8JqM2J221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25146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7"/>
          <p:cNvSpPr>
            <a:spLocks noChangeArrowheads="1"/>
          </p:cNvSpPr>
          <p:nvPr/>
        </p:nvSpPr>
        <p:spPr bwMode="auto">
          <a:xfrm>
            <a:off x="304800" y="3581400"/>
            <a:ext cx="83820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17525" indent="-517525">
              <a:spcBef>
                <a:spcPct val="20000"/>
              </a:spcBef>
              <a:buSzPct val="50000"/>
              <a:buFont typeface="Wingdings" pitchFamily="2" charset="2"/>
              <a:buChar char="l"/>
            </a:pPr>
            <a:r>
              <a:rPr lang="en-US" altLang="ja-JP" sz="3600" b="1" dirty="0">
                <a:latin typeface="Browallia New" pitchFamily="34" charset="-34"/>
              </a:rPr>
              <a:t>They are optimized for the visualization and manipulation of different types of complex </a:t>
            </a:r>
            <a:r>
              <a:rPr lang="en-US" altLang="ja-JP" sz="3600" b="1" dirty="0" smtClean="0">
                <a:latin typeface="Browallia New" pitchFamily="34" charset="-34"/>
              </a:rPr>
              <a:t>data and also multitasking</a:t>
            </a:r>
          </a:p>
          <a:p>
            <a:pPr marL="974725" lvl="1" indent="-517525">
              <a:spcBef>
                <a:spcPct val="20000"/>
              </a:spcBef>
              <a:buSzPct val="50000"/>
              <a:buFont typeface="Wingdings" pitchFamily="2" charset="2"/>
              <a:buChar char="l"/>
            </a:pPr>
            <a:r>
              <a:rPr lang="en-US" altLang="ja-JP" sz="3200" b="1" dirty="0" smtClean="0">
                <a:latin typeface="Browallia New" pitchFamily="34" charset="-34"/>
              </a:rPr>
              <a:t>3D mechanical design, engineering simulation , (e.g. computational fluid dynamics), animation and rendering of images, and mathematical plots</a:t>
            </a:r>
          </a:p>
          <a:p>
            <a:pPr marL="517525" indent="-517525">
              <a:spcBef>
                <a:spcPct val="20000"/>
              </a:spcBef>
              <a:buSzPct val="50000"/>
              <a:buFont typeface="Wingdings" pitchFamily="2" charset="2"/>
              <a:buChar char="l"/>
            </a:pPr>
            <a:endParaRPr lang="en-US" altLang="ja-JP" sz="2400" dirty="0">
              <a:latin typeface="Browallia New" pitchFamily="34" charset="-3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a:t>
            </a:r>
            <a:endParaRPr lang="en-US" dirty="0"/>
          </a:p>
        </p:txBody>
      </p:sp>
      <p:sp>
        <p:nvSpPr>
          <p:cNvPr id="6" name="Content Placeholder 5"/>
          <p:cNvSpPr>
            <a:spLocks noGrp="1"/>
          </p:cNvSpPr>
          <p:nvPr>
            <p:ph idx="1"/>
          </p:nvPr>
        </p:nvSpPr>
        <p:spPr/>
        <p:txBody>
          <a:bodyPr/>
          <a:lstStyle/>
          <a:p>
            <a:r>
              <a:rPr lang="en-US" dirty="0" smtClean="0"/>
              <a:t>Powerful computer that performs certain service (request) for client computer.</a:t>
            </a:r>
          </a:p>
          <a:p>
            <a:pPr lvl="1"/>
            <a:r>
              <a:rPr lang="en-US" dirty="0" smtClean="0"/>
              <a:t>File Server</a:t>
            </a:r>
          </a:p>
          <a:p>
            <a:pPr lvl="1"/>
            <a:r>
              <a:rPr lang="en-US" dirty="0" smtClean="0"/>
              <a:t>Game Server</a:t>
            </a:r>
          </a:p>
          <a:p>
            <a:pPr lvl="1"/>
            <a:r>
              <a:rPr lang="en-US" dirty="0" smtClean="0"/>
              <a:t>Mail Server</a:t>
            </a:r>
          </a:p>
          <a:p>
            <a:pPr lvl="1"/>
            <a:r>
              <a:rPr lang="en-US" dirty="0" smtClean="0"/>
              <a:t>Web Server</a:t>
            </a:r>
            <a:endParaRPr lang="en-US" dirty="0"/>
          </a:p>
        </p:txBody>
      </p:sp>
      <p:sp>
        <p:nvSpPr>
          <p:cNvPr id="5" name="Slide Number Placeholder 4"/>
          <p:cNvSpPr>
            <a:spLocks noGrp="1"/>
          </p:cNvSpPr>
          <p:nvPr>
            <p:ph type="sldNum" sz="quarter" idx="10"/>
          </p:nvPr>
        </p:nvSpPr>
        <p:spPr/>
        <p:txBody>
          <a:bodyPr/>
          <a:lstStyle/>
          <a:p>
            <a:pPr>
              <a:defRPr/>
            </a:pPr>
            <a:fld id="{3B8E16A0-D4E8-4861-824C-6548B4084023}" type="slidenum">
              <a:rPr lang="en-US" altLang="ja-JP" smtClean="0"/>
              <a:pPr>
                <a:defRPr/>
              </a:pPr>
              <a:t>12</a:t>
            </a:fld>
            <a:endParaRPr lang="en-US" altLang="ja-JP"/>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0558" y="2743200"/>
            <a:ext cx="5603442" cy="3725693"/>
          </a:xfrm>
          <a:prstGeom prst="rect">
            <a:avLst/>
          </a:prstGeom>
        </p:spPr>
      </p:pic>
    </p:spTree>
    <p:extLst>
      <p:ext uri="{BB962C8B-B14F-4D97-AF65-F5344CB8AC3E}">
        <p14:creationId xmlns:p14="http://schemas.microsoft.com/office/powerpoint/2010/main" val="134930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C904E8B7-FA2F-40CB-AB43-20376015009E}" type="slidenum">
              <a:rPr lang="en-US" altLang="ja-JP"/>
              <a:pPr>
                <a:defRPr/>
              </a:pPr>
              <a:t>13</a:t>
            </a:fld>
            <a:endParaRPr lang="en-US" altLang="ja-JP"/>
          </a:p>
        </p:txBody>
      </p:sp>
      <p:sp>
        <p:nvSpPr>
          <p:cNvPr id="13315" name="Rectangle 2"/>
          <p:cNvSpPr>
            <a:spLocks noGrp="1" noChangeArrowheads="1"/>
          </p:cNvSpPr>
          <p:nvPr>
            <p:ph type="title"/>
          </p:nvPr>
        </p:nvSpPr>
        <p:spPr/>
        <p:txBody>
          <a:bodyPr/>
          <a:lstStyle/>
          <a:p>
            <a:pPr eaLnBrk="1" hangingPunct="1"/>
            <a:r>
              <a:rPr lang="en-US" altLang="ja-JP" sz="4800" smtClean="0"/>
              <a:t>Mainframe</a:t>
            </a:r>
          </a:p>
        </p:txBody>
      </p:sp>
      <p:sp>
        <p:nvSpPr>
          <p:cNvPr id="13316" name="Rectangle 3"/>
          <p:cNvSpPr>
            <a:spLocks noGrp="1" noChangeArrowheads="1"/>
          </p:cNvSpPr>
          <p:nvPr>
            <p:ph type="body" sz="half" idx="1"/>
          </p:nvPr>
        </p:nvSpPr>
        <p:spPr>
          <a:xfrm>
            <a:off x="457200" y="1295400"/>
            <a:ext cx="6553200" cy="3276600"/>
          </a:xfrm>
        </p:spPr>
        <p:txBody>
          <a:bodyPr/>
          <a:lstStyle/>
          <a:p>
            <a:pPr marL="517525" indent="-517525" eaLnBrk="1" hangingPunct="1">
              <a:buSzPct val="50000"/>
              <a:buFont typeface="Wingdings" pitchFamily="2" charset="2"/>
              <a:buChar char="l"/>
            </a:pPr>
            <a:r>
              <a:rPr lang="en-US" sz="3600" dirty="0" smtClean="0"/>
              <a:t>High reliability and security</a:t>
            </a:r>
          </a:p>
          <a:p>
            <a:pPr marL="517525" indent="-517525" eaLnBrk="1" hangingPunct="1">
              <a:buSzPct val="50000"/>
              <a:buFont typeface="Wingdings" pitchFamily="2" charset="2"/>
              <a:buChar char="l"/>
            </a:pPr>
            <a:r>
              <a:rPr lang="en-US" sz="3600" dirty="0" smtClean="0"/>
              <a:t>Emphasizes on reliable of transactions</a:t>
            </a:r>
          </a:p>
          <a:p>
            <a:pPr marL="517525" indent="-517525" eaLnBrk="1" hangingPunct="1">
              <a:buSzPct val="50000"/>
              <a:buFont typeface="Wingdings" pitchFamily="2" charset="2"/>
              <a:buChar char="l"/>
            </a:pPr>
            <a:r>
              <a:rPr lang="en-US" sz="3600" dirty="0" smtClean="0"/>
              <a:t>High hardware and computational utilization rates to support </a:t>
            </a:r>
            <a:r>
              <a:rPr lang="en-US" sz="3600" u="sng" dirty="0" smtClean="0"/>
              <a:t>massive throughput (very large number of transaction)</a:t>
            </a:r>
          </a:p>
          <a:p>
            <a:pPr marL="917575" lvl="1" indent="-517525" eaLnBrk="1" hangingPunct="1">
              <a:buSzPct val="50000"/>
              <a:buFont typeface="Wingdings" pitchFamily="2" charset="2"/>
              <a:buChar char="l"/>
            </a:pPr>
            <a:r>
              <a:rPr lang="en-US" sz="3200" dirty="0" smtClean="0"/>
              <a:t>Example: transactions for bank.</a:t>
            </a:r>
          </a:p>
          <a:p>
            <a:pPr marL="517525" indent="-517525" eaLnBrk="1" hangingPunct="1">
              <a:buSzPct val="50000"/>
              <a:buFont typeface="Wingdings" pitchFamily="2" charset="2"/>
              <a:buChar char="l"/>
            </a:pPr>
            <a:r>
              <a:rPr lang="en-US" sz="3600" dirty="0" smtClean="0"/>
              <a:t>Run uninterrupted for long periods of time.</a:t>
            </a:r>
          </a:p>
          <a:p>
            <a:pPr marL="517525" indent="-517525" eaLnBrk="1" hangingPunct="1">
              <a:buSzPct val="50000"/>
              <a:buFont typeface="Wingdings" pitchFamily="2" charset="2"/>
              <a:buChar char="l"/>
            </a:pPr>
            <a:endParaRPr lang="en-US" altLang="ja-JP" dirty="0" smtClean="0"/>
          </a:p>
          <a:p>
            <a:pPr marL="517525" indent="-517525" eaLnBrk="1" hangingPunct="1">
              <a:buSzPct val="50000"/>
              <a:buFont typeface="Wingdings" pitchFamily="2" charset="2"/>
              <a:buNone/>
            </a:pPr>
            <a:endParaRPr lang="en-US" altLang="ja-JP" sz="2800" b="0" dirty="0" smtClean="0"/>
          </a:p>
        </p:txBody>
      </p:sp>
      <p:pic>
        <p:nvPicPr>
          <p:cNvPr id="13317" name="Picture 6" descr="ANd9GcRWL6l66_-6L25n-T-AIUEk_NEbKaKhRFoekh6z9R9ZmWKX1Q8B2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900" y="1219200"/>
            <a:ext cx="22860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0" descr="ANd9GcSE6cEf3R6zvWa81JI8ZK6ig-VpSZES9BpeKet4zl2xzfvH6F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886200"/>
            <a:ext cx="19050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pPr>
              <a:defRPr/>
            </a:pPr>
            <a:fld id="{F1FE0F06-2507-41D5-87A0-835921595A57}" type="slidenum">
              <a:rPr lang="en-US" altLang="ja-JP"/>
              <a:pPr>
                <a:defRPr/>
              </a:pPr>
              <a:t>14</a:t>
            </a:fld>
            <a:endParaRPr lang="en-US" altLang="ja-JP"/>
          </a:p>
        </p:txBody>
      </p:sp>
      <p:sp>
        <p:nvSpPr>
          <p:cNvPr id="14339" name="Rectangle 2"/>
          <p:cNvSpPr>
            <a:spLocks noGrp="1" noChangeArrowheads="1"/>
          </p:cNvSpPr>
          <p:nvPr>
            <p:ph type="title"/>
          </p:nvPr>
        </p:nvSpPr>
        <p:spPr/>
        <p:txBody>
          <a:bodyPr/>
          <a:lstStyle/>
          <a:p>
            <a:pPr eaLnBrk="1" hangingPunct="1"/>
            <a:r>
              <a:rPr lang="en-US" altLang="ja-JP" sz="4800" smtClean="0"/>
              <a:t>Supercomputer</a:t>
            </a:r>
          </a:p>
        </p:txBody>
      </p:sp>
      <p:sp>
        <p:nvSpPr>
          <p:cNvPr id="14340" name="Rectangle 3"/>
          <p:cNvSpPr>
            <a:spLocks noGrp="1" noChangeArrowheads="1"/>
          </p:cNvSpPr>
          <p:nvPr>
            <p:ph type="body" sz="half" idx="1"/>
          </p:nvPr>
        </p:nvSpPr>
        <p:spPr>
          <a:xfrm>
            <a:off x="304800" y="1295400"/>
            <a:ext cx="8458200" cy="3276600"/>
          </a:xfrm>
        </p:spPr>
        <p:txBody>
          <a:bodyPr/>
          <a:lstStyle/>
          <a:p>
            <a:pPr marL="517525" indent="-517525" eaLnBrk="1" hangingPunct="1">
              <a:buSzPct val="50000"/>
              <a:buFont typeface="Wingdings" pitchFamily="2" charset="2"/>
              <a:buChar char="l"/>
            </a:pPr>
            <a:r>
              <a:rPr lang="en-US" altLang="ja-JP" sz="3600" dirty="0" smtClean="0"/>
              <a:t>Emphasizes  on speed of calculation</a:t>
            </a:r>
          </a:p>
          <a:p>
            <a:pPr marL="517525" indent="-517525" eaLnBrk="1" hangingPunct="1">
              <a:buSzPct val="50000"/>
              <a:buFont typeface="Wingdings" pitchFamily="2" charset="2"/>
              <a:buChar char="l"/>
            </a:pPr>
            <a:r>
              <a:rPr lang="en-US" altLang="ja-JP" sz="3600" dirty="0" smtClean="0"/>
              <a:t>Scientific and engineering problems (high-performance computing) with high precision</a:t>
            </a:r>
          </a:p>
          <a:p>
            <a:pPr marL="517525" indent="-517525" eaLnBrk="1" hangingPunct="1">
              <a:buSzPct val="50000"/>
              <a:buFont typeface="Wingdings" pitchFamily="2" charset="2"/>
              <a:buChar char="l"/>
            </a:pPr>
            <a:endParaRPr lang="en-US" altLang="ja-JP" dirty="0" smtClean="0"/>
          </a:p>
          <a:p>
            <a:pPr marL="517525" indent="-517525" eaLnBrk="1" hangingPunct="1">
              <a:buSzPct val="50000"/>
              <a:buFont typeface="Wingdings" pitchFamily="2" charset="2"/>
              <a:buNone/>
            </a:pPr>
            <a:endParaRPr lang="en-US" altLang="ja-JP" sz="2800" b="0" dirty="0" smtClean="0"/>
          </a:p>
        </p:txBody>
      </p:sp>
      <p:pic>
        <p:nvPicPr>
          <p:cNvPr id="14341" name="Picture 6" descr="k-computer-201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63925"/>
            <a:ext cx="34290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ANd9GcQV-Q0vzxbmpQrwA9ileqb5lz2eeJmyxMJcOmms1yPXLlpCcrVx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463925"/>
            <a:ext cx="39624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3"/>
          <p:cNvSpPr>
            <a:spLocks noChangeArrowheads="1"/>
          </p:cNvSpPr>
          <p:nvPr/>
        </p:nvSpPr>
        <p:spPr bwMode="auto">
          <a:xfrm>
            <a:off x="4816398" y="5845175"/>
            <a:ext cx="3200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sz="2400" b="1">
                <a:latin typeface="Browallia New" pitchFamily="34" charset="-34"/>
              </a:rPr>
              <a:t>Cray Titan, @Oak Ridge, USA</a:t>
            </a:r>
          </a:p>
        </p:txBody>
      </p:sp>
      <p:sp>
        <p:nvSpPr>
          <p:cNvPr id="14344" name="Rectangle 3"/>
          <p:cNvSpPr>
            <a:spLocks noChangeArrowheads="1"/>
          </p:cNvSpPr>
          <p:nvPr/>
        </p:nvSpPr>
        <p:spPr bwMode="auto">
          <a:xfrm>
            <a:off x="434898" y="5843587"/>
            <a:ext cx="35480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sz="2400" b="1" dirty="0">
                <a:latin typeface="Browallia New" pitchFamily="34" charset="-34"/>
              </a:rPr>
              <a:t>Fujitsu K Computer, @Kobe, Japan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ja-JP" dirty="0"/>
              <a:t>Data representation in Computer System</a:t>
            </a:r>
            <a:endParaRPr lang="th-TH" dirty="0"/>
          </a:p>
        </p:txBody>
      </p:sp>
      <p:sp>
        <p:nvSpPr>
          <p:cNvPr id="7" name="Text Placeholder 6"/>
          <p:cNvSpPr>
            <a:spLocks noGrp="1"/>
          </p:cNvSpPr>
          <p:nvPr>
            <p:ph type="body" idx="1"/>
          </p:nvPr>
        </p:nvSpPr>
        <p:spPr/>
        <p:txBody>
          <a:bodyPr/>
          <a:lstStyle/>
          <a:p>
            <a:endParaRPr lang="th-TH" dirty="0"/>
          </a:p>
        </p:txBody>
      </p:sp>
      <p:sp>
        <p:nvSpPr>
          <p:cNvPr id="5" name="Slide Number Placeholder 4"/>
          <p:cNvSpPr>
            <a:spLocks noGrp="1"/>
          </p:cNvSpPr>
          <p:nvPr>
            <p:ph type="sldNum" sz="quarter" idx="10"/>
          </p:nvPr>
        </p:nvSpPr>
        <p:spPr/>
        <p:txBody>
          <a:bodyPr/>
          <a:lstStyle/>
          <a:p>
            <a:pPr>
              <a:defRPr/>
            </a:pPr>
            <a:fld id="{3B8E16A0-D4E8-4861-824C-6548B4084023}" type="slidenum">
              <a:rPr lang="en-US" altLang="ja-JP" smtClean="0"/>
              <a:pPr>
                <a:defRPr/>
              </a:pPr>
              <a:t>15</a:t>
            </a:fld>
            <a:endParaRPr lang="en-US" altLang="ja-JP"/>
          </a:p>
        </p:txBody>
      </p:sp>
    </p:spTree>
    <p:extLst>
      <p:ext uri="{BB962C8B-B14F-4D97-AF65-F5344CB8AC3E}">
        <p14:creationId xmlns:p14="http://schemas.microsoft.com/office/powerpoint/2010/main" val="2833924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164D8CC7-2B3F-488D-BFC4-368780E8B001}" type="slidenum">
              <a:rPr lang="en-US" altLang="ja-JP"/>
              <a:pPr>
                <a:defRPr/>
              </a:pPr>
              <a:t>16</a:t>
            </a:fld>
            <a:endParaRPr lang="en-US" altLang="ja-JP"/>
          </a:p>
        </p:txBody>
      </p:sp>
      <p:sp>
        <p:nvSpPr>
          <p:cNvPr id="15363" name="Rectangle 2"/>
          <p:cNvSpPr>
            <a:spLocks noGrp="1" noChangeArrowheads="1"/>
          </p:cNvSpPr>
          <p:nvPr>
            <p:ph type="title"/>
          </p:nvPr>
        </p:nvSpPr>
        <p:spPr/>
        <p:txBody>
          <a:bodyPr/>
          <a:lstStyle/>
          <a:p>
            <a:pPr eaLnBrk="1" hangingPunct="1"/>
            <a:r>
              <a:rPr lang="en-US" altLang="ja-JP" sz="4800" dirty="0" smtClean="0"/>
              <a:t>Data representation in Computer System</a:t>
            </a:r>
          </a:p>
        </p:txBody>
      </p:sp>
      <p:sp>
        <p:nvSpPr>
          <p:cNvPr id="15364" name="Rectangle 3"/>
          <p:cNvSpPr>
            <a:spLocks noGrp="1" noChangeArrowheads="1"/>
          </p:cNvSpPr>
          <p:nvPr>
            <p:ph type="body" sz="half" idx="1"/>
          </p:nvPr>
        </p:nvSpPr>
        <p:spPr>
          <a:xfrm>
            <a:off x="304800" y="1371600"/>
            <a:ext cx="8686800" cy="3657600"/>
          </a:xfrm>
        </p:spPr>
        <p:txBody>
          <a:bodyPr/>
          <a:lstStyle/>
          <a:p>
            <a:pPr marL="517525" indent="-517525" eaLnBrk="1" hangingPunct="1">
              <a:lnSpc>
                <a:spcPct val="90000"/>
              </a:lnSpc>
              <a:buSzPct val="50000"/>
              <a:buFont typeface="Wingdings" pitchFamily="2" charset="2"/>
              <a:buChar char="l"/>
            </a:pPr>
            <a:r>
              <a:rPr lang="en-US" altLang="ja-JP" sz="3600" smtClean="0">
                <a:solidFill>
                  <a:srgbClr val="0066CC"/>
                </a:solidFill>
              </a:rPr>
              <a:t>Bit</a:t>
            </a:r>
            <a:r>
              <a:rPr lang="en-US" altLang="ja-JP" sz="3600" smtClean="0"/>
              <a:t> </a:t>
            </a:r>
            <a:r>
              <a:rPr lang="en-US" altLang="ja-JP" sz="3600" b="0" smtClean="0"/>
              <a:t>is the basic unit of information in computing and digital communications (value of 0 or 1)</a:t>
            </a:r>
            <a:endParaRPr lang="en-US" altLang="ja-JP" sz="1200" smtClean="0"/>
          </a:p>
          <a:p>
            <a:pPr marL="517525" indent="-517525" eaLnBrk="1" hangingPunct="1">
              <a:lnSpc>
                <a:spcPct val="90000"/>
              </a:lnSpc>
              <a:buSzPct val="50000"/>
              <a:buFont typeface="Wingdings" pitchFamily="2" charset="2"/>
              <a:buChar char="l"/>
            </a:pPr>
            <a:r>
              <a:rPr lang="en-US" altLang="ja-JP" sz="3600" smtClean="0">
                <a:solidFill>
                  <a:schemeClr val="accent2"/>
                </a:solidFill>
              </a:rPr>
              <a:t>Byte</a:t>
            </a:r>
            <a:r>
              <a:rPr lang="en-US" altLang="ja-JP" sz="3600" smtClean="0"/>
              <a:t> </a:t>
            </a:r>
            <a:r>
              <a:rPr lang="en-US" altLang="ja-JP" sz="3600" b="0" smtClean="0"/>
              <a:t>unit of information</a:t>
            </a:r>
            <a:r>
              <a:rPr lang="th-TH" altLang="ja-JP" sz="3600" b="0" smtClean="0"/>
              <a:t> </a:t>
            </a:r>
            <a:r>
              <a:rPr lang="en-US" altLang="ja-JP" sz="3600" b="0" smtClean="0"/>
              <a:t> most commonly consists of eight bits. Historically, the byte was the number of bits used to encode a single character of text in a computer.</a:t>
            </a:r>
          </a:p>
          <a:p>
            <a:pPr marL="517525" indent="-517525" eaLnBrk="1" hangingPunct="1">
              <a:lnSpc>
                <a:spcPct val="90000"/>
              </a:lnSpc>
              <a:buSzPct val="50000"/>
              <a:buFont typeface="Wingdings" pitchFamily="2" charset="2"/>
              <a:buNone/>
            </a:pPr>
            <a:endParaRPr lang="en-US" altLang="ja-JP" sz="2800" b="0" smtClean="0"/>
          </a:p>
        </p:txBody>
      </p:sp>
      <p:pic>
        <p:nvPicPr>
          <p:cNvPr id="1536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572000"/>
            <a:ext cx="272415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lide Number Placeholder 4"/>
          <p:cNvSpPr>
            <a:spLocks noGrp="1"/>
          </p:cNvSpPr>
          <p:nvPr>
            <p:ph type="sldNum" sz="quarter" idx="10"/>
          </p:nvPr>
        </p:nvSpPr>
        <p:spPr/>
        <p:txBody>
          <a:bodyPr/>
          <a:lstStyle/>
          <a:p>
            <a:pPr>
              <a:defRPr/>
            </a:pPr>
            <a:fld id="{AF45D6D8-5F23-44F5-9853-45A79A4655E3}" type="slidenum">
              <a:rPr lang="en-US" altLang="ja-JP"/>
              <a:pPr>
                <a:defRPr/>
              </a:pPr>
              <a:t>17</a:t>
            </a:fld>
            <a:endParaRPr lang="en-US" altLang="ja-JP"/>
          </a:p>
        </p:txBody>
      </p:sp>
      <p:sp>
        <p:nvSpPr>
          <p:cNvPr id="16387" name="Rectangle 2"/>
          <p:cNvSpPr>
            <a:spLocks noGrp="1" noChangeArrowheads="1"/>
          </p:cNvSpPr>
          <p:nvPr>
            <p:ph type="title"/>
          </p:nvPr>
        </p:nvSpPr>
        <p:spPr/>
        <p:txBody>
          <a:bodyPr/>
          <a:lstStyle/>
          <a:p>
            <a:pPr eaLnBrk="1" hangingPunct="1"/>
            <a:r>
              <a:rPr lang="en-US" altLang="ja-JP" sz="4800" smtClean="0"/>
              <a:t>Data representation in Computer System</a:t>
            </a:r>
          </a:p>
        </p:txBody>
      </p:sp>
      <p:graphicFrame>
        <p:nvGraphicFramePr>
          <p:cNvPr id="20582" name="Group 102"/>
          <p:cNvGraphicFramePr>
            <a:graphicFrameLocks noGrp="1"/>
          </p:cNvGraphicFramePr>
          <p:nvPr>
            <p:ph sz="half" idx="1"/>
          </p:nvPr>
        </p:nvGraphicFramePr>
        <p:xfrm>
          <a:off x="228600" y="2514600"/>
          <a:ext cx="4038600" cy="2378076"/>
        </p:xfrm>
        <a:graphic>
          <a:graphicData uri="http://schemas.openxmlformats.org/drawingml/2006/table">
            <a:tbl>
              <a:tblPr/>
              <a:tblGrid>
                <a:gridCol w="1371600"/>
                <a:gridCol w="2667000"/>
              </a:tblGrid>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th-TH" altLang="ja-JP" sz="28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 </a:t>
                      </a:r>
                      <a:r>
                        <a:rPr kumimoji="1" lang="en-US" altLang="ja-JP" sz="28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1 bit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th-TH" altLang="ja-JP" sz="28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 </a:t>
                      </a:r>
                      <a:r>
                        <a:rPr kumimoji="1" lang="en-US" altLang="ja-JP" sz="28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1 bit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1011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th-TH" altLang="ja-JP" sz="28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 </a:t>
                      </a:r>
                      <a:r>
                        <a:rPr kumimoji="1" lang="en-US" altLang="ja-JP" sz="28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4 bit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10100011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th-TH" altLang="ja-JP" sz="28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 </a:t>
                      </a:r>
                      <a:r>
                        <a:rPr kumimoji="1" lang="en-US" altLang="ja-JP" sz="28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8 bit or 1 byte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graphicFrame>
        <p:nvGraphicFramePr>
          <p:cNvPr id="20619" name="Group 139"/>
          <p:cNvGraphicFramePr>
            <a:graphicFrameLocks noGrp="1"/>
          </p:cNvGraphicFramePr>
          <p:nvPr>
            <p:ph sz="half" idx="2"/>
          </p:nvPr>
        </p:nvGraphicFramePr>
        <p:xfrm>
          <a:off x="4419600" y="1600200"/>
          <a:ext cx="4495800" cy="4684742"/>
        </p:xfrm>
        <a:graphic>
          <a:graphicData uri="http://schemas.openxmlformats.org/drawingml/2006/table">
            <a:tbl>
              <a:tblPr/>
              <a:tblGrid>
                <a:gridCol w="1720850"/>
                <a:gridCol w="1250950"/>
                <a:gridCol w="1524000"/>
              </a:tblGrid>
              <a:tr h="5181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Binary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Decimal</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Character</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5181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0010 1010</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42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0010 1011</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43</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0011 0001</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49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1</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0011 0010</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50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2</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0100 0001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65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A</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0100 0010</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66</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B</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0100 0011</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67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C</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6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0100 0100</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68</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D</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47" name="Rectangle 3"/>
          <p:cNvSpPr>
            <a:spLocks noChangeArrowheads="1"/>
          </p:cNvSpPr>
          <p:nvPr/>
        </p:nvSpPr>
        <p:spPr bwMode="auto">
          <a:xfrm>
            <a:off x="4724400" y="1143000"/>
            <a:ext cx="3810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altLang="ja-JP" sz="2800" b="1">
                <a:latin typeface="Browallia New" pitchFamily="34" charset="-34"/>
              </a:rPr>
              <a:t>ASCII Character Code</a:t>
            </a:r>
            <a:endParaRPr lang="en-US" sz="2800" b="1">
              <a:latin typeface="Browallia New" pitchFamily="34" charset="-34"/>
            </a:endParaRPr>
          </a:p>
        </p:txBody>
      </p:sp>
      <p:sp>
        <p:nvSpPr>
          <p:cNvPr id="16448" name="Rectangle 3"/>
          <p:cNvSpPr>
            <a:spLocks noChangeArrowheads="1"/>
          </p:cNvSpPr>
          <p:nvPr/>
        </p:nvSpPr>
        <p:spPr bwMode="auto">
          <a:xfrm>
            <a:off x="228600" y="1828800"/>
            <a:ext cx="3886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sz="2800" b="1">
                <a:latin typeface="Browallia New" pitchFamily="34" charset="-34"/>
              </a:rPr>
              <a:t>Bit – Byte examples</a:t>
            </a:r>
          </a:p>
        </p:txBody>
      </p:sp>
      <p:sp>
        <p:nvSpPr>
          <p:cNvPr id="16449" name="TextBox 2"/>
          <p:cNvSpPr txBox="1">
            <a:spLocks noChangeArrowheads="1"/>
          </p:cNvSpPr>
          <p:nvPr/>
        </p:nvSpPr>
        <p:spPr bwMode="auto">
          <a:xfrm>
            <a:off x="228600" y="5334000"/>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MS PGothic" pitchFamily="34" charset="-128"/>
              </a:defRPr>
            </a:lvl1pPr>
            <a:lvl2pPr marL="742950" indent="-285750" eaLnBrk="0" hangingPunct="0">
              <a:defRPr kumimoji="1">
                <a:solidFill>
                  <a:schemeClr val="tx1"/>
                </a:solidFill>
                <a:latin typeface="Arial" charset="0"/>
                <a:ea typeface="MS PGothic" pitchFamily="34" charset="-128"/>
              </a:defRPr>
            </a:lvl2pPr>
            <a:lvl3pPr marL="1143000" indent="-228600" eaLnBrk="0" hangingPunct="0">
              <a:defRPr kumimoji="1">
                <a:solidFill>
                  <a:schemeClr val="tx1"/>
                </a:solidFill>
                <a:latin typeface="Arial" charset="0"/>
                <a:ea typeface="MS PGothic" pitchFamily="34" charset="-128"/>
              </a:defRPr>
            </a:lvl3pPr>
            <a:lvl4pPr marL="1600200" indent="-228600" eaLnBrk="0" hangingPunct="0">
              <a:defRPr kumimoji="1">
                <a:solidFill>
                  <a:schemeClr val="tx1"/>
                </a:solidFill>
                <a:latin typeface="Arial" charset="0"/>
                <a:ea typeface="MS PGothic" pitchFamily="34" charset="-128"/>
              </a:defRPr>
            </a:lvl4pPr>
            <a:lvl5pPr marL="2057400" indent="-228600" eaLnBrk="0" hangingPunct="0">
              <a:defRPr kumimoji="1">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a:solidFill>
                  <a:schemeClr val="tx1"/>
                </a:solidFill>
                <a:latin typeface="Arial" charset="0"/>
                <a:ea typeface="MS PGothic" pitchFamily="34" charset="-128"/>
              </a:defRPr>
            </a:lvl9pPr>
          </a:lstStyle>
          <a:p>
            <a:pPr eaLnBrk="1" hangingPunct="1"/>
            <a:r>
              <a:rPr lang="en-US"/>
              <a:t>Binary 		= base 2</a:t>
            </a:r>
            <a:br>
              <a:rPr lang="en-US"/>
            </a:br>
            <a:r>
              <a:rPr lang="en-US"/>
              <a:t>Decimal 		= base 10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Other Character Encodings</a:t>
            </a:r>
            <a:endParaRPr lang="en-US" dirty="0"/>
          </a:p>
        </p:txBody>
      </p:sp>
      <p:sp>
        <p:nvSpPr>
          <p:cNvPr id="7" name="Content Placeholder 6"/>
          <p:cNvSpPr>
            <a:spLocks noGrp="1"/>
          </p:cNvSpPr>
          <p:nvPr>
            <p:ph idx="1"/>
          </p:nvPr>
        </p:nvSpPr>
        <p:spPr>
          <a:xfrm>
            <a:off x="457200" y="1143000"/>
            <a:ext cx="8229600" cy="4525963"/>
          </a:xfrm>
        </p:spPr>
        <p:txBody>
          <a:bodyPr/>
          <a:lstStyle/>
          <a:p>
            <a:r>
              <a:rPr lang="en-US" dirty="0" smtClean="0"/>
              <a:t>Unicode</a:t>
            </a:r>
          </a:p>
          <a:p>
            <a:pPr lvl="1"/>
            <a:r>
              <a:rPr lang="en-US" dirty="0" smtClean="0"/>
              <a:t>Use additional bytes to encode non-ASCII characters</a:t>
            </a:r>
          </a:p>
          <a:p>
            <a:pPr lvl="1"/>
            <a:r>
              <a:rPr lang="en-US" dirty="0" smtClean="0"/>
              <a:t>For example U+2F08 = </a:t>
            </a:r>
            <a:r>
              <a:rPr lang="ja-JP" altLang="en-US" dirty="0" smtClean="0"/>
              <a:t>⼈ </a:t>
            </a:r>
            <a:endParaRPr lang="en-US" altLang="ja-JP" dirty="0" smtClean="0"/>
          </a:p>
          <a:p>
            <a:pPr lvl="2"/>
            <a:r>
              <a:rPr lang="en-US" altLang="ja-JP" dirty="0" smtClean="0"/>
              <a:t>2F08</a:t>
            </a:r>
            <a:r>
              <a:rPr lang="en-US" altLang="ja-JP" baseline="-25000" dirty="0" smtClean="0"/>
              <a:t>16</a:t>
            </a:r>
            <a:r>
              <a:rPr lang="en-US" altLang="ja-JP" dirty="0" smtClean="0"/>
              <a:t> is a hexadecimal number</a:t>
            </a:r>
          </a:p>
          <a:p>
            <a:r>
              <a:rPr lang="en-US" dirty="0" smtClean="0"/>
              <a:t>GB 2312</a:t>
            </a:r>
          </a:p>
          <a:p>
            <a:pPr lvl="1"/>
            <a:r>
              <a:rPr lang="en-US" dirty="0" smtClean="0"/>
              <a:t>For Chinese Characters</a:t>
            </a:r>
          </a:p>
          <a:p>
            <a:r>
              <a:rPr lang="en-US" dirty="0" smtClean="0"/>
              <a:t>Shift JIS</a:t>
            </a:r>
          </a:p>
          <a:p>
            <a:pPr lvl="1"/>
            <a:r>
              <a:rPr lang="en-US" dirty="0" smtClean="0"/>
              <a:t>For Japanese</a:t>
            </a:r>
            <a:endParaRPr lang="en-US" dirty="0"/>
          </a:p>
        </p:txBody>
      </p:sp>
      <p:sp>
        <p:nvSpPr>
          <p:cNvPr id="5" name="Slide Number Placeholder 4"/>
          <p:cNvSpPr>
            <a:spLocks noGrp="1"/>
          </p:cNvSpPr>
          <p:nvPr>
            <p:ph type="sldNum" sz="quarter" idx="10"/>
          </p:nvPr>
        </p:nvSpPr>
        <p:spPr/>
        <p:txBody>
          <a:bodyPr/>
          <a:lstStyle/>
          <a:p>
            <a:pPr>
              <a:defRPr/>
            </a:pPr>
            <a:fld id="{1555B82A-C38A-427D-B6FE-8AA729DCD7ED}" type="slidenum">
              <a:rPr lang="en-US" altLang="ja-JP" smtClean="0"/>
              <a:pPr>
                <a:defRPr/>
              </a:pPr>
              <a:t>18</a:t>
            </a:fld>
            <a:endParaRPr lang="en-US" altLang="ja-JP"/>
          </a:p>
        </p:txBody>
      </p:sp>
    </p:spTree>
    <p:extLst>
      <p:ext uri="{BB962C8B-B14F-4D97-AF65-F5344CB8AC3E}">
        <p14:creationId xmlns:p14="http://schemas.microsoft.com/office/powerpoint/2010/main" val="3996821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4"/>
          <p:cNvSpPr>
            <a:spLocks noGrp="1"/>
          </p:cNvSpPr>
          <p:nvPr>
            <p:ph type="sldNum" sz="quarter" idx="10"/>
          </p:nvPr>
        </p:nvSpPr>
        <p:spPr/>
        <p:txBody>
          <a:bodyPr/>
          <a:lstStyle/>
          <a:p>
            <a:pPr>
              <a:defRPr/>
            </a:pPr>
            <a:fld id="{3E8DD0B4-BB6A-42FA-BB1D-CA4B9B6F3656}" type="slidenum">
              <a:rPr lang="en-US" altLang="ja-JP"/>
              <a:pPr>
                <a:defRPr/>
              </a:pPr>
              <a:t>19</a:t>
            </a:fld>
            <a:endParaRPr lang="en-US" altLang="ja-JP"/>
          </a:p>
        </p:txBody>
      </p:sp>
      <p:sp>
        <p:nvSpPr>
          <p:cNvPr id="17411" name="Rectangle 2"/>
          <p:cNvSpPr>
            <a:spLocks noGrp="1" noChangeArrowheads="1"/>
          </p:cNvSpPr>
          <p:nvPr>
            <p:ph type="title"/>
          </p:nvPr>
        </p:nvSpPr>
        <p:spPr/>
        <p:txBody>
          <a:bodyPr/>
          <a:lstStyle/>
          <a:p>
            <a:pPr eaLnBrk="1" hangingPunct="1"/>
            <a:r>
              <a:rPr lang="en-US" altLang="ja-JP" sz="4800" smtClean="0"/>
              <a:t>Data Capacity</a:t>
            </a:r>
          </a:p>
        </p:txBody>
      </p:sp>
      <p:graphicFrame>
        <p:nvGraphicFramePr>
          <p:cNvPr id="60493" name="Group 77"/>
          <p:cNvGraphicFramePr>
            <a:graphicFrameLocks noGrp="1"/>
          </p:cNvGraphicFramePr>
          <p:nvPr>
            <p:ph sz="half" idx="1"/>
            <p:extLst>
              <p:ext uri="{D42A27DB-BD31-4B8C-83A1-F6EECF244321}">
                <p14:modId xmlns:p14="http://schemas.microsoft.com/office/powerpoint/2010/main" val="3415658029"/>
              </p:ext>
            </p:extLst>
          </p:nvPr>
        </p:nvGraphicFramePr>
        <p:xfrm>
          <a:off x="1371600" y="1600200"/>
          <a:ext cx="6629400" cy="3810002"/>
        </p:xfrm>
        <a:graphic>
          <a:graphicData uri="http://schemas.openxmlformats.org/drawingml/2006/table">
            <a:tbl>
              <a:tblPr/>
              <a:tblGrid>
                <a:gridCol w="2895600"/>
                <a:gridCol w="457200"/>
                <a:gridCol w="3276600"/>
              </a:tblGrid>
              <a:tr h="692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1 Kilobyte (KB)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1024</a:t>
                      </a:r>
                      <a:r>
                        <a:rPr kumimoji="1" lang="en-US" altLang="ja-JP" sz="3200" b="1" i="0" u="none" strike="noStrike" cap="none" normalizeH="0" baseline="30000" smtClean="0">
                          <a:ln>
                            <a:noFill/>
                          </a:ln>
                          <a:solidFill>
                            <a:schemeClr val="tx1"/>
                          </a:solidFill>
                          <a:effectLst/>
                          <a:latin typeface="Browallia New" pitchFamily="34" charset="-34"/>
                          <a:ea typeface="MS PGothic" pitchFamily="34" charset="-128"/>
                          <a:cs typeface="Browallia New" pitchFamily="34" charset="-34"/>
                        </a:rPr>
                        <a:t> </a:t>
                      </a:r>
                      <a:r>
                        <a:rPr kumimoji="1" lang="en-US" altLang="ja-JP" sz="32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Bytes (2</a:t>
                      </a:r>
                      <a:r>
                        <a:rPr kumimoji="1" lang="en-US" altLang="ja-JP" sz="3200" b="1" i="0" u="none" strike="noStrike" cap="none" normalizeH="0" baseline="30000" smtClean="0">
                          <a:ln>
                            <a:noFill/>
                          </a:ln>
                          <a:solidFill>
                            <a:schemeClr val="tx1"/>
                          </a:solidFill>
                          <a:effectLst/>
                          <a:latin typeface="Browallia New" pitchFamily="34" charset="-34"/>
                          <a:ea typeface="MS PGothic" pitchFamily="34" charset="-128"/>
                          <a:cs typeface="Browallia New" pitchFamily="34" charset="-34"/>
                        </a:rPr>
                        <a:t>10</a:t>
                      </a:r>
                      <a:r>
                        <a:rPr kumimoji="1" lang="en-US" altLang="ja-JP" sz="32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 Bytes)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9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1 Megabyte (MB)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1024</a:t>
                      </a:r>
                      <a:r>
                        <a:rPr kumimoji="1" lang="en-US" altLang="ja-JP" sz="3200" b="1" i="0" u="none" strike="noStrike" cap="none" normalizeH="0" baseline="30000" smtClean="0">
                          <a:ln>
                            <a:noFill/>
                          </a:ln>
                          <a:solidFill>
                            <a:schemeClr val="tx1"/>
                          </a:solidFill>
                          <a:effectLst/>
                          <a:latin typeface="Browallia New" pitchFamily="34" charset="-34"/>
                          <a:ea typeface="MS PGothic" pitchFamily="34" charset="-128"/>
                          <a:cs typeface="Browallia New" pitchFamily="34" charset="-34"/>
                        </a:rPr>
                        <a:t> </a:t>
                      </a:r>
                      <a:r>
                        <a:rPr kumimoji="1" lang="en-US" altLang="ja-JP" sz="32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Kilobytes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779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1 Gigabyte (GB)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1024</a:t>
                      </a:r>
                      <a:r>
                        <a:rPr kumimoji="1" lang="en-US" altLang="ja-JP" sz="3200" b="1" i="0" u="none" strike="noStrike" cap="none" normalizeH="0" baseline="30000" smtClean="0">
                          <a:ln>
                            <a:noFill/>
                          </a:ln>
                          <a:solidFill>
                            <a:schemeClr val="tx1"/>
                          </a:solidFill>
                          <a:effectLst/>
                          <a:latin typeface="Browallia New" pitchFamily="34" charset="-34"/>
                          <a:ea typeface="MS PGothic" pitchFamily="34" charset="-128"/>
                          <a:cs typeface="Browallia New" pitchFamily="34" charset="-34"/>
                        </a:rPr>
                        <a:t> </a:t>
                      </a:r>
                      <a:r>
                        <a:rPr kumimoji="1" lang="en-US" altLang="ja-JP" sz="32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Megabytes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9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1 Terabyte (TB)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1024</a:t>
                      </a:r>
                      <a:r>
                        <a:rPr kumimoji="1" lang="en-US" altLang="ja-JP" sz="3200" b="1" i="0" u="none" strike="noStrike" cap="none" normalizeH="0" baseline="30000" smtClean="0">
                          <a:ln>
                            <a:noFill/>
                          </a:ln>
                          <a:solidFill>
                            <a:schemeClr val="tx1"/>
                          </a:solidFill>
                          <a:effectLst/>
                          <a:latin typeface="Browallia New" pitchFamily="34" charset="-34"/>
                          <a:ea typeface="MS PGothic" pitchFamily="34" charset="-128"/>
                          <a:cs typeface="Browallia New" pitchFamily="34" charset="-34"/>
                        </a:rPr>
                        <a:t> </a:t>
                      </a:r>
                      <a:r>
                        <a:rPr kumimoji="1" lang="en-US" altLang="ja-JP" sz="3200" b="1" i="0" u="none" strike="noStrike" cap="none" normalizeH="0" baseline="0" smtClean="0">
                          <a:ln>
                            <a:noFill/>
                          </a:ln>
                          <a:solidFill>
                            <a:schemeClr val="tx1"/>
                          </a:solidFill>
                          <a:effectLst/>
                          <a:latin typeface="Browallia New" pitchFamily="34" charset="-34"/>
                          <a:ea typeface="MS PGothic" pitchFamily="34" charset="-128"/>
                          <a:cs typeface="Browallia New" pitchFamily="34" charset="-34"/>
                        </a:rPr>
                        <a:t>Gigabytes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7794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1 Petabyte (PB)</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32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1024</a:t>
                      </a:r>
                      <a:r>
                        <a:rPr kumimoji="1" lang="en-US" altLang="ja-JP" sz="3200" b="1" i="0" u="none" strike="noStrike" cap="none" normalizeH="0" baseline="30000" dirty="0" smtClean="0">
                          <a:ln>
                            <a:noFill/>
                          </a:ln>
                          <a:solidFill>
                            <a:schemeClr val="tx1"/>
                          </a:solidFill>
                          <a:effectLst/>
                          <a:latin typeface="Browallia New" pitchFamily="34" charset="-34"/>
                          <a:ea typeface="MS PGothic" pitchFamily="34" charset="-128"/>
                          <a:cs typeface="Browallia New" pitchFamily="34" charset="-34"/>
                        </a:rPr>
                        <a:t> </a:t>
                      </a:r>
                      <a:r>
                        <a:rPr kumimoji="1" lang="en-US" altLang="ja-JP" sz="3200" b="1" i="0" u="none" strike="noStrike" cap="none" normalizeH="0" baseline="0" dirty="0" smtClean="0">
                          <a:ln>
                            <a:noFill/>
                          </a:ln>
                          <a:solidFill>
                            <a:schemeClr val="tx1"/>
                          </a:solidFill>
                          <a:effectLst/>
                          <a:latin typeface="Browallia New" pitchFamily="34" charset="-34"/>
                          <a:ea typeface="MS PGothic" pitchFamily="34" charset="-128"/>
                          <a:cs typeface="Browallia New" pitchFamily="34" charset="-34"/>
                        </a:rPr>
                        <a:t>Terabytes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BD705C5-6406-4F47-BEC4-62982FF4B45C}" type="slidenum">
              <a:rPr lang="en-US" altLang="ja-JP"/>
              <a:pPr>
                <a:defRPr/>
              </a:pPr>
              <a:t>2</a:t>
            </a:fld>
            <a:endParaRPr lang="en-US" altLang="ja-JP"/>
          </a:p>
        </p:txBody>
      </p:sp>
      <p:sp>
        <p:nvSpPr>
          <p:cNvPr id="4099" name="Rectangle 2"/>
          <p:cNvSpPr>
            <a:spLocks noGrp="1" noChangeArrowheads="1"/>
          </p:cNvSpPr>
          <p:nvPr>
            <p:ph type="title"/>
          </p:nvPr>
        </p:nvSpPr>
        <p:spPr/>
        <p:txBody>
          <a:bodyPr/>
          <a:lstStyle/>
          <a:p>
            <a:pPr eaLnBrk="1" hangingPunct="1"/>
            <a:r>
              <a:rPr lang="en-US" altLang="ja-JP" sz="4800" smtClean="0"/>
              <a:t>Chapter 1</a:t>
            </a:r>
            <a:r>
              <a:rPr lang="th-TH" altLang="ja-JP" sz="4800" smtClean="0"/>
              <a:t>   </a:t>
            </a:r>
            <a:r>
              <a:rPr lang="en-US" altLang="ja-JP" sz="4800" smtClean="0"/>
              <a:t>Computer System</a:t>
            </a:r>
          </a:p>
        </p:txBody>
      </p:sp>
      <p:sp>
        <p:nvSpPr>
          <p:cNvPr id="4100" name="Rectangle 3"/>
          <p:cNvSpPr>
            <a:spLocks noGrp="1" noChangeArrowheads="1"/>
          </p:cNvSpPr>
          <p:nvPr>
            <p:ph type="body" idx="1"/>
          </p:nvPr>
        </p:nvSpPr>
        <p:spPr/>
        <p:txBody>
          <a:bodyPr/>
          <a:lstStyle/>
          <a:p>
            <a:pPr eaLnBrk="1" hangingPunct="1"/>
            <a:r>
              <a:rPr lang="en-US" altLang="ja-JP" dirty="0" smtClean="0"/>
              <a:t>Computer Classification</a:t>
            </a:r>
          </a:p>
          <a:p>
            <a:pPr eaLnBrk="1" hangingPunct="1"/>
            <a:r>
              <a:rPr lang="en-US" altLang="ja-JP" dirty="0" smtClean="0"/>
              <a:t>Data Representation in Computer System</a:t>
            </a:r>
            <a:endParaRPr lang="th-TH" altLang="ja-JP" dirty="0" smtClean="0"/>
          </a:p>
          <a:p>
            <a:pPr eaLnBrk="1" hangingPunct="1"/>
            <a:r>
              <a:rPr lang="en-US" altLang="ja-JP" dirty="0" smtClean="0"/>
              <a:t>Components of Computer System</a:t>
            </a:r>
            <a:endParaRPr lang="th-TH" altLang="ja-JP" dirty="0" smtClean="0"/>
          </a:p>
          <a:p>
            <a:pPr lvl="1" eaLnBrk="1" hangingPunct="1"/>
            <a:r>
              <a:rPr lang="en-US" altLang="ja-JP" b="1" dirty="0" smtClean="0"/>
              <a:t>Hardware</a:t>
            </a:r>
          </a:p>
          <a:p>
            <a:pPr lvl="1" eaLnBrk="1" hangingPunct="1"/>
            <a:r>
              <a:rPr lang="en-US" altLang="ja-JP" b="1" dirty="0" smtClean="0">
                <a:hlinkClick r:id="rId2" action="ppaction://hlinksldjump"/>
              </a:rPr>
              <a:t>Software</a:t>
            </a:r>
            <a:endParaRPr lang="en-US" altLang="ja-JP" b="1" dirty="0" smtClean="0"/>
          </a:p>
          <a:p>
            <a:pPr lvl="1" eaLnBrk="1" hangingPunct="1"/>
            <a:r>
              <a:rPr lang="en-US" altLang="ja-JP" b="1" dirty="0" err="1" smtClean="0"/>
              <a:t>Peopleware</a:t>
            </a:r>
            <a:endParaRPr lang="en-US" altLang="ja-JP"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209800"/>
            <a:ext cx="7772400" cy="676275"/>
          </a:xfrm>
        </p:spPr>
        <p:txBody>
          <a:bodyPr/>
          <a:lstStyle/>
          <a:p>
            <a:r>
              <a:rPr lang="en-US" dirty="0" smtClean="0"/>
              <a:t>Components of computer system</a:t>
            </a:r>
            <a:endParaRPr lang="th-TH" dirty="0"/>
          </a:p>
        </p:txBody>
      </p:sp>
      <p:sp>
        <p:nvSpPr>
          <p:cNvPr id="7" name="Text Placeholder 6"/>
          <p:cNvSpPr>
            <a:spLocks noGrp="1"/>
          </p:cNvSpPr>
          <p:nvPr>
            <p:ph type="body" idx="1"/>
          </p:nvPr>
        </p:nvSpPr>
        <p:spPr/>
        <p:txBody>
          <a:bodyPr anchor="t" anchorCtr="0"/>
          <a:lstStyle/>
          <a:p>
            <a:pPr marL="342900" indent="-342900">
              <a:buFont typeface="Arial" panose="020B0604020202020204" pitchFamily="34" charset="0"/>
              <a:buChar char="•"/>
            </a:pPr>
            <a:r>
              <a:rPr lang="en-US" sz="2800" dirty="0" smtClean="0"/>
              <a:t>Hardware</a:t>
            </a:r>
          </a:p>
          <a:p>
            <a:pPr marL="342900" indent="-342900">
              <a:buFont typeface="Arial" panose="020B0604020202020204" pitchFamily="34" charset="0"/>
              <a:buChar char="•"/>
            </a:pPr>
            <a:r>
              <a:rPr lang="en-US" sz="2800" dirty="0" smtClean="0"/>
              <a:t>Software</a:t>
            </a:r>
          </a:p>
          <a:p>
            <a:pPr marL="342900" indent="-342900">
              <a:buFont typeface="Arial" panose="020B0604020202020204" pitchFamily="34" charset="0"/>
              <a:buChar char="•"/>
            </a:pPr>
            <a:r>
              <a:rPr lang="en-US" sz="2800" dirty="0" err="1" smtClean="0"/>
              <a:t>Peopleware</a:t>
            </a:r>
            <a:endParaRPr lang="th-TH" sz="2800" dirty="0"/>
          </a:p>
        </p:txBody>
      </p:sp>
      <p:sp>
        <p:nvSpPr>
          <p:cNvPr id="5" name="Slide Number Placeholder 4"/>
          <p:cNvSpPr>
            <a:spLocks noGrp="1"/>
          </p:cNvSpPr>
          <p:nvPr>
            <p:ph type="sldNum" sz="quarter" idx="10"/>
          </p:nvPr>
        </p:nvSpPr>
        <p:spPr/>
        <p:txBody>
          <a:bodyPr/>
          <a:lstStyle/>
          <a:p>
            <a:pPr>
              <a:defRPr/>
            </a:pPr>
            <a:fld id="{3B8E16A0-D4E8-4861-824C-6548B4084023}" type="slidenum">
              <a:rPr lang="en-US" altLang="ja-JP" smtClean="0"/>
              <a:pPr>
                <a:defRPr/>
              </a:pPr>
              <a:t>20</a:t>
            </a:fld>
            <a:endParaRPr lang="en-US" altLang="ja-JP"/>
          </a:p>
        </p:txBody>
      </p:sp>
    </p:spTree>
    <p:extLst>
      <p:ext uri="{BB962C8B-B14F-4D97-AF65-F5344CB8AC3E}">
        <p14:creationId xmlns:p14="http://schemas.microsoft.com/office/powerpoint/2010/main" val="2917074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pPr>
              <a:defRPr/>
            </a:pPr>
            <a:fld id="{EF94CC5C-6661-49E8-A46B-7DCCDA02D07E}" type="slidenum">
              <a:rPr lang="en-US" altLang="ja-JP"/>
              <a:pPr>
                <a:defRPr/>
              </a:pPr>
              <a:t>21</a:t>
            </a:fld>
            <a:endParaRPr lang="en-US" altLang="ja-JP"/>
          </a:p>
        </p:txBody>
      </p:sp>
      <p:sp>
        <p:nvSpPr>
          <p:cNvPr id="18435" name="Rectangle 2"/>
          <p:cNvSpPr>
            <a:spLocks noGrp="1" noChangeArrowheads="1"/>
          </p:cNvSpPr>
          <p:nvPr>
            <p:ph type="title"/>
          </p:nvPr>
        </p:nvSpPr>
        <p:spPr/>
        <p:txBody>
          <a:bodyPr/>
          <a:lstStyle/>
          <a:p>
            <a:pPr eaLnBrk="1" hangingPunct="1"/>
            <a:r>
              <a:rPr lang="en-US" altLang="ja-JP" sz="4800" smtClean="0"/>
              <a:t>Hardware</a:t>
            </a:r>
          </a:p>
        </p:txBody>
      </p:sp>
      <p:sp>
        <p:nvSpPr>
          <p:cNvPr id="18436" name="Rectangle 3"/>
          <p:cNvSpPr>
            <a:spLocks noGrp="1" noChangeArrowheads="1"/>
          </p:cNvSpPr>
          <p:nvPr>
            <p:ph type="body" sz="half" idx="1"/>
          </p:nvPr>
        </p:nvSpPr>
        <p:spPr>
          <a:xfrm>
            <a:off x="304800" y="1295400"/>
            <a:ext cx="8610600" cy="4800600"/>
          </a:xfrm>
        </p:spPr>
        <p:txBody>
          <a:bodyPr/>
          <a:lstStyle/>
          <a:p>
            <a:pPr marL="685800" indent="-685800" eaLnBrk="1" hangingPunct="1">
              <a:lnSpc>
                <a:spcPct val="90000"/>
              </a:lnSpc>
              <a:buSzPct val="50000"/>
              <a:buFont typeface="Wingdings" pitchFamily="2" charset="2"/>
              <a:buChar char="v"/>
            </a:pPr>
            <a:r>
              <a:rPr lang="en-US" altLang="ja-JP" sz="3600" smtClean="0">
                <a:solidFill>
                  <a:schemeClr val="accent2"/>
                </a:solidFill>
              </a:rPr>
              <a:t>The collection of physical elements that constitute a computer system</a:t>
            </a:r>
            <a:endParaRPr lang="th-TH" altLang="ja-JP" sz="1400" smtClean="0"/>
          </a:p>
          <a:p>
            <a:pPr marL="685800" indent="-685800" eaLnBrk="1" hangingPunct="1">
              <a:lnSpc>
                <a:spcPct val="90000"/>
              </a:lnSpc>
              <a:buFont typeface="Wingdings" pitchFamily="2" charset="2"/>
              <a:buAutoNum type="arabicPeriod"/>
            </a:pPr>
            <a:r>
              <a:rPr lang="en-US" altLang="ja-JP" sz="3600" smtClean="0"/>
              <a:t>Input Unit</a:t>
            </a:r>
          </a:p>
          <a:p>
            <a:pPr marL="685800" indent="-685800" eaLnBrk="1" hangingPunct="1">
              <a:lnSpc>
                <a:spcPct val="90000"/>
              </a:lnSpc>
              <a:buFont typeface="Wingdings" pitchFamily="2" charset="2"/>
              <a:buAutoNum type="arabicPeriod"/>
            </a:pPr>
            <a:r>
              <a:rPr lang="en-US" altLang="ja-JP" sz="3600" smtClean="0"/>
              <a:t>Central Processing Unit</a:t>
            </a:r>
          </a:p>
          <a:p>
            <a:pPr marL="685800" indent="-685800" eaLnBrk="1" hangingPunct="1">
              <a:lnSpc>
                <a:spcPct val="90000"/>
              </a:lnSpc>
              <a:buFont typeface="Wingdings" pitchFamily="2" charset="2"/>
              <a:buAutoNum type="arabicPeriod"/>
            </a:pPr>
            <a:r>
              <a:rPr lang="en-US" altLang="ja-JP" sz="3600" smtClean="0"/>
              <a:t>Output Unit</a:t>
            </a:r>
          </a:p>
          <a:p>
            <a:pPr marL="685800" indent="-685800" eaLnBrk="1" hangingPunct="1">
              <a:lnSpc>
                <a:spcPct val="90000"/>
              </a:lnSpc>
              <a:buFont typeface="Wingdings" pitchFamily="2" charset="2"/>
              <a:buAutoNum type="arabicPeriod"/>
            </a:pPr>
            <a:r>
              <a:rPr lang="en-US" altLang="ja-JP" sz="3600" smtClean="0"/>
              <a:t>Memory, Storage</a:t>
            </a:r>
          </a:p>
          <a:p>
            <a:pPr marL="1465263" lvl="1" indent="-609600" eaLnBrk="1" hangingPunct="1">
              <a:lnSpc>
                <a:spcPct val="90000"/>
              </a:lnSpc>
            </a:pPr>
            <a:r>
              <a:rPr lang="en-US" altLang="ja-JP" sz="3200" smtClean="0"/>
              <a:t>Primary Storage, Main Memory</a:t>
            </a:r>
          </a:p>
          <a:p>
            <a:pPr marL="1465263" lvl="1" indent="-609600" eaLnBrk="1" hangingPunct="1">
              <a:lnSpc>
                <a:spcPct val="90000"/>
              </a:lnSpc>
            </a:pPr>
            <a:r>
              <a:rPr lang="en-US" altLang="ja-JP" sz="3200" smtClean="0"/>
              <a:t>Secondary Storage</a:t>
            </a:r>
            <a:endParaRPr lang="en-US" altLang="ja-JP" sz="2000" b="1"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Hardware</a:t>
            </a:r>
            <a:endParaRPr lang="en-US" dirty="0"/>
          </a:p>
        </p:txBody>
      </p:sp>
      <p:sp>
        <p:nvSpPr>
          <p:cNvPr id="4" name="Slide Number Placeholder 3"/>
          <p:cNvSpPr>
            <a:spLocks noGrp="1"/>
          </p:cNvSpPr>
          <p:nvPr>
            <p:ph type="sldNum" sz="quarter" idx="10"/>
          </p:nvPr>
        </p:nvSpPr>
        <p:spPr/>
        <p:txBody>
          <a:bodyPr/>
          <a:lstStyle/>
          <a:p>
            <a:pPr>
              <a:defRPr/>
            </a:pPr>
            <a:fld id="{8B1B461D-B2AB-4D76-8730-2A446807034B}" type="slidenum">
              <a:rPr lang="en-US" altLang="ja-JP" smtClean="0"/>
              <a:pPr>
                <a:defRPr/>
              </a:pPr>
              <a:t>22</a:t>
            </a:fld>
            <a:endParaRPr lang="en-US" altLang="ja-JP"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7494" y="1371600"/>
            <a:ext cx="6351106" cy="5410200"/>
          </a:xfrm>
        </p:spPr>
      </p:pic>
      <p:sp>
        <p:nvSpPr>
          <p:cNvPr id="5" name="TextBox 4"/>
          <p:cNvSpPr txBox="1"/>
          <p:nvPr/>
        </p:nvSpPr>
        <p:spPr>
          <a:xfrm>
            <a:off x="1600200" y="4191000"/>
            <a:ext cx="990600" cy="276999"/>
          </a:xfrm>
          <a:prstGeom prst="rect">
            <a:avLst/>
          </a:prstGeom>
          <a:solidFill>
            <a:schemeClr val="bg1"/>
          </a:solidFill>
        </p:spPr>
        <p:txBody>
          <a:bodyPr wrap="square" rtlCol="0">
            <a:spAutoFit/>
          </a:bodyPr>
          <a:lstStyle/>
          <a:p>
            <a:r>
              <a:rPr lang="en-US" sz="1200" dirty="0" smtClean="0"/>
              <a:t>Video Card</a:t>
            </a:r>
            <a:endParaRPr lang="th-TH" sz="1200" dirty="0"/>
          </a:p>
        </p:txBody>
      </p:sp>
    </p:spTree>
    <p:extLst>
      <p:ext uri="{BB962C8B-B14F-4D97-AF65-F5344CB8AC3E}">
        <p14:creationId xmlns:p14="http://schemas.microsoft.com/office/powerpoint/2010/main" val="977577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C2893E6-9F73-4BCF-B6ED-2AF8C59308C5}" type="slidenum">
              <a:rPr lang="en-US" altLang="ja-JP"/>
              <a:pPr>
                <a:defRPr/>
              </a:pPr>
              <a:t>23</a:t>
            </a:fld>
            <a:endParaRPr lang="en-US" altLang="ja-JP"/>
          </a:p>
        </p:txBody>
      </p:sp>
      <p:sp>
        <p:nvSpPr>
          <p:cNvPr id="19459" name="Rectangle 2"/>
          <p:cNvSpPr>
            <a:spLocks noGrp="1" noChangeArrowheads="1"/>
          </p:cNvSpPr>
          <p:nvPr>
            <p:ph type="title"/>
          </p:nvPr>
        </p:nvSpPr>
        <p:spPr/>
        <p:txBody>
          <a:bodyPr/>
          <a:lstStyle/>
          <a:p>
            <a:pPr eaLnBrk="1" hangingPunct="1"/>
            <a:r>
              <a:rPr lang="en-US" altLang="ja-JP" sz="4800" smtClean="0"/>
              <a:t>Computer Components</a:t>
            </a:r>
          </a:p>
        </p:txBody>
      </p:sp>
      <p:pic>
        <p:nvPicPr>
          <p:cNvPr id="19460" name="Picture 3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295400"/>
            <a:ext cx="7772400" cy="4992688"/>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0"/>
          </p:nvPr>
        </p:nvSpPr>
        <p:spPr/>
        <p:txBody>
          <a:bodyPr/>
          <a:lstStyle/>
          <a:p>
            <a:pPr>
              <a:defRPr/>
            </a:pPr>
            <a:fld id="{3350898A-3CEB-4032-B5E1-6DBA8BA14B42}" type="slidenum">
              <a:rPr lang="en-US" altLang="ja-JP"/>
              <a:pPr>
                <a:defRPr/>
              </a:pPr>
              <a:t>24</a:t>
            </a:fld>
            <a:endParaRPr lang="en-US" altLang="ja-JP"/>
          </a:p>
        </p:txBody>
      </p:sp>
      <p:sp>
        <p:nvSpPr>
          <p:cNvPr id="20483" name="Rectangle 2"/>
          <p:cNvSpPr>
            <a:spLocks noGrp="1" noChangeArrowheads="1"/>
          </p:cNvSpPr>
          <p:nvPr>
            <p:ph type="title"/>
          </p:nvPr>
        </p:nvSpPr>
        <p:spPr/>
        <p:txBody>
          <a:bodyPr/>
          <a:lstStyle/>
          <a:p>
            <a:pPr eaLnBrk="1" hangingPunct="1"/>
            <a:r>
              <a:rPr lang="en-US" altLang="ja-JP" sz="4800" dirty="0" smtClean="0"/>
              <a:t>Input Units</a:t>
            </a:r>
          </a:p>
        </p:txBody>
      </p:sp>
      <p:sp>
        <p:nvSpPr>
          <p:cNvPr id="20484" name="Rectangle 3"/>
          <p:cNvSpPr>
            <a:spLocks noGrp="1" noChangeArrowheads="1"/>
          </p:cNvSpPr>
          <p:nvPr>
            <p:ph type="body" sz="half" idx="1"/>
          </p:nvPr>
        </p:nvSpPr>
        <p:spPr>
          <a:xfrm>
            <a:off x="304800" y="1295400"/>
            <a:ext cx="8610600" cy="4800600"/>
          </a:xfrm>
        </p:spPr>
        <p:txBody>
          <a:bodyPr/>
          <a:lstStyle/>
          <a:p>
            <a:pPr marL="685800" indent="-685800" eaLnBrk="1" hangingPunct="1">
              <a:lnSpc>
                <a:spcPct val="90000"/>
              </a:lnSpc>
              <a:buFont typeface="Wingdings" pitchFamily="2" charset="2"/>
              <a:buAutoNum type="arabicPeriod"/>
            </a:pPr>
            <a:r>
              <a:rPr lang="en-US" altLang="ja-JP" smtClean="0"/>
              <a:t>Keyboard</a:t>
            </a:r>
          </a:p>
          <a:p>
            <a:pPr marL="685800" indent="-685800" eaLnBrk="1" hangingPunct="1">
              <a:lnSpc>
                <a:spcPct val="90000"/>
              </a:lnSpc>
              <a:buFont typeface="Wingdings" pitchFamily="2" charset="2"/>
              <a:buAutoNum type="arabicPeriod"/>
            </a:pPr>
            <a:r>
              <a:rPr lang="en-US" altLang="ja-JP" smtClean="0"/>
              <a:t>Mouse</a:t>
            </a:r>
          </a:p>
          <a:p>
            <a:pPr marL="685800" indent="-685800" eaLnBrk="1" hangingPunct="1">
              <a:lnSpc>
                <a:spcPct val="90000"/>
              </a:lnSpc>
              <a:buFont typeface="Wingdings" pitchFamily="2" charset="2"/>
              <a:buAutoNum type="arabicPeriod"/>
            </a:pPr>
            <a:r>
              <a:rPr lang="en-US" altLang="ja-JP" smtClean="0"/>
              <a:t>Touch pad</a:t>
            </a:r>
          </a:p>
          <a:p>
            <a:pPr marL="685800" indent="-685800" eaLnBrk="1" hangingPunct="1">
              <a:lnSpc>
                <a:spcPct val="90000"/>
              </a:lnSpc>
              <a:buFont typeface="Wingdings" pitchFamily="2" charset="2"/>
              <a:buAutoNum type="arabicPeriod"/>
            </a:pPr>
            <a:r>
              <a:rPr lang="en-US" altLang="ja-JP" smtClean="0"/>
              <a:t>Scanner</a:t>
            </a:r>
            <a:endParaRPr lang="th-TH" altLang="ja-JP" smtClean="0"/>
          </a:p>
          <a:p>
            <a:pPr marL="685800" indent="-685800" eaLnBrk="1" hangingPunct="1">
              <a:lnSpc>
                <a:spcPct val="90000"/>
              </a:lnSpc>
              <a:buFont typeface="Wingdings" pitchFamily="2" charset="2"/>
              <a:buAutoNum type="arabicPeriod"/>
            </a:pPr>
            <a:r>
              <a:rPr lang="en-US" altLang="ja-JP" smtClean="0"/>
              <a:t>Microphone</a:t>
            </a:r>
          </a:p>
          <a:p>
            <a:pPr marL="685800" indent="-685800" eaLnBrk="1" hangingPunct="1">
              <a:lnSpc>
                <a:spcPct val="90000"/>
              </a:lnSpc>
              <a:buFont typeface="Wingdings" pitchFamily="2" charset="2"/>
              <a:buAutoNum type="arabicPeriod"/>
            </a:pPr>
            <a:r>
              <a:rPr lang="en-US" altLang="ja-JP" smtClean="0"/>
              <a:t>Fingerprint reader</a:t>
            </a:r>
          </a:p>
          <a:p>
            <a:pPr marL="685800" indent="-685800" eaLnBrk="1" hangingPunct="1">
              <a:lnSpc>
                <a:spcPct val="90000"/>
              </a:lnSpc>
              <a:buFont typeface="Wingdings" pitchFamily="2" charset="2"/>
              <a:buAutoNum type="arabicPeriod"/>
            </a:pPr>
            <a:r>
              <a:rPr lang="en-US" altLang="ja-JP" smtClean="0"/>
              <a:t>Barcode reader</a:t>
            </a:r>
            <a:endParaRPr lang="en-US" altLang="ja-JP" sz="2800" b="0" smtClean="0"/>
          </a:p>
        </p:txBody>
      </p:sp>
      <p:pic>
        <p:nvPicPr>
          <p:cNvPr id="20485" name="Picture 5" descr="ANd9GcSgiWHceNYR3CzFLNXxY3kiMQ4ZTTMAxAOu0DWGlFA9Cg-YEwcvC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219200"/>
            <a:ext cx="12954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ANd9GcQG18qm3RKNvKMtF9-8FsfPy9sRlsQQzsFCMXNAZVdm4B5ao4osA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981200"/>
            <a:ext cx="4794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9" descr="ANd9GcT1DK2OCpCb2VIlJKVGSz3RBu0_KvWj69GSUOfF8OsVkkLAz3K8f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5410200"/>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1" descr="ANd9GcQjkcGABkH3GSIS7Or8rVwedlJjW7GZ8hUBXUNz6BGi69XAhHGZ6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3886200"/>
            <a:ext cx="7096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3" descr="ANd9GcRzY1isiCpSYL8JPWE_7pUYnff81qRyBvRhnPq78FgCh2ZGuF6Q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3124200"/>
            <a:ext cx="7715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5" descr="ANd9GcT6NEbu9sz36ynNXt8oxSC6A_2_lySQlSuJoPqwuTh2fKtKaGDpc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000" y="2743200"/>
            <a:ext cx="790575"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7" descr="ANd9GcQZghSKwoYPWegnLgz3J5Thd4NPkl-oLGI-YLOLjKmSRB_d_Ds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2400" y="4495800"/>
            <a:ext cx="9429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0"/>
          </p:nvPr>
        </p:nvSpPr>
        <p:spPr/>
        <p:txBody>
          <a:bodyPr/>
          <a:lstStyle/>
          <a:p>
            <a:pPr>
              <a:defRPr/>
            </a:pPr>
            <a:fld id="{059B5659-0967-422B-8235-E0A71F527F0A}" type="slidenum">
              <a:rPr lang="en-US" altLang="ja-JP"/>
              <a:pPr>
                <a:defRPr/>
              </a:pPr>
              <a:t>25</a:t>
            </a:fld>
            <a:endParaRPr lang="en-US" altLang="ja-JP"/>
          </a:p>
        </p:txBody>
      </p:sp>
      <p:sp>
        <p:nvSpPr>
          <p:cNvPr id="21507" name="Rectangle 2"/>
          <p:cNvSpPr>
            <a:spLocks noGrp="1" noChangeArrowheads="1"/>
          </p:cNvSpPr>
          <p:nvPr>
            <p:ph type="title"/>
          </p:nvPr>
        </p:nvSpPr>
        <p:spPr/>
        <p:txBody>
          <a:bodyPr/>
          <a:lstStyle/>
          <a:p>
            <a:pPr eaLnBrk="1" hangingPunct="1"/>
            <a:r>
              <a:rPr lang="en-US" altLang="ja-JP" sz="4800" dirty="0" smtClean="0"/>
              <a:t>Input Units</a:t>
            </a:r>
          </a:p>
        </p:txBody>
      </p:sp>
      <p:sp>
        <p:nvSpPr>
          <p:cNvPr id="25603" name="Rectangle 3"/>
          <p:cNvSpPr>
            <a:spLocks noGrp="1" noChangeArrowheads="1"/>
          </p:cNvSpPr>
          <p:nvPr>
            <p:ph type="body" sz="half" idx="1"/>
          </p:nvPr>
        </p:nvSpPr>
        <p:spPr>
          <a:xfrm>
            <a:off x="304800" y="1295400"/>
            <a:ext cx="8610600" cy="4800600"/>
          </a:xfrm>
        </p:spPr>
        <p:txBody>
          <a:bodyPr/>
          <a:lstStyle/>
          <a:p>
            <a:pPr marL="685800" indent="-685800" eaLnBrk="1" hangingPunct="1">
              <a:lnSpc>
                <a:spcPct val="80000"/>
              </a:lnSpc>
              <a:buFont typeface="Wingdings" pitchFamily="2" charset="2"/>
              <a:buAutoNum type="arabicPeriod" startAt="8"/>
              <a:defRPr/>
            </a:pPr>
            <a:r>
              <a:rPr lang="en-US" altLang="ja-JP" sz="3200" dirty="0" smtClean="0"/>
              <a:t>Magnetic Ink Character Recognition: MICR</a:t>
            </a:r>
          </a:p>
          <a:p>
            <a:pPr marL="0" indent="0" eaLnBrk="1" hangingPunct="1">
              <a:lnSpc>
                <a:spcPct val="80000"/>
              </a:lnSpc>
              <a:buFontTx/>
              <a:buNone/>
              <a:defRPr/>
            </a:pPr>
            <a:endParaRPr lang="en-US" altLang="ja-JP" sz="3200" dirty="0" smtClean="0"/>
          </a:p>
          <a:p>
            <a:pPr marL="685800" indent="-685800" eaLnBrk="1" hangingPunct="1">
              <a:lnSpc>
                <a:spcPct val="80000"/>
              </a:lnSpc>
              <a:buFont typeface="Wingdings" pitchFamily="2" charset="2"/>
              <a:buAutoNum type="arabicPeriod" startAt="8"/>
              <a:defRPr/>
            </a:pPr>
            <a:endParaRPr lang="th-TH" altLang="ja-JP" sz="3200" dirty="0" smtClean="0"/>
          </a:p>
          <a:p>
            <a:pPr marL="685800" indent="-685800" eaLnBrk="1" hangingPunct="1">
              <a:lnSpc>
                <a:spcPct val="80000"/>
              </a:lnSpc>
              <a:buFont typeface="Wingdings" pitchFamily="2" charset="2"/>
              <a:buAutoNum type="arabicPeriod" startAt="8"/>
              <a:defRPr/>
            </a:pPr>
            <a:endParaRPr lang="th-TH" altLang="ja-JP" dirty="0" smtClean="0"/>
          </a:p>
          <a:p>
            <a:pPr marL="685800" indent="-685800" eaLnBrk="1" hangingPunct="1">
              <a:lnSpc>
                <a:spcPct val="80000"/>
              </a:lnSpc>
              <a:buFont typeface="Wingdings" pitchFamily="2" charset="2"/>
              <a:buAutoNum type="arabicPeriod" startAt="8"/>
              <a:defRPr/>
            </a:pPr>
            <a:endParaRPr lang="th-TH" altLang="ja-JP" sz="3200" dirty="0" smtClean="0"/>
          </a:p>
          <a:p>
            <a:pPr marL="685800" indent="-685800" eaLnBrk="1" hangingPunct="1">
              <a:lnSpc>
                <a:spcPct val="80000"/>
              </a:lnSpc>
              <a:buFont typeface="+mj-lt"/>
              <a:buAutoNum type="arabicPeriod" startAt="9"/>
              <a:defRPr/>
            </a:pPr>
            <a:r>
              <a:rPr lang="en-US" altLang="ja-JP" sz="3200" dirty="0" smtClean="0"/>
              <a:t>Optical Mark Reader: OMR</a:t>
            </a:r>
          </a:p>
          <a:p>
            <a:pPr marL="685800" indent="-685800" eaLnBrk="1" hangingPunct="1">
              <a:lnSpc>
                <a:spcPct val="80000"/>
              </a:lnSpc>
              <a:buFont typeface="Wingdings" pitchFamily="2" charset="2"/>
              <a:buAutoNum type="arabicPeriod" startAt="9"/>
              <a:defRPr/>
            </a:pPr>
            <a:endParaRPr lang="th-TH" altLang="ja-JP" sz="3200" dirty="0" smtClean="0"/>
          </a:p>
          <a:p>
            <a:pPr marL="685800" indent="-685800" eaLnBrk="1" hangingPunct="1">
              <a:lnSpc>
                <a:spcPct val="80000"/>
              </a:lnSpc>
              <a:buFont typeface="Wingdings" pitchFamily="2" charset="2"/>
              <a:buAutoNum type="arabicPeriod" startAt="9"/>
              <a:defRPr/>
            </a:pPr>
            <a:endParaRPr lang="th-TH" altLang="ja-JP" dirty="0" smtClean="0"/>
          </a:p>
          <a:p>
            <a:pPr marL="685800" indent="-685800" eaLnBrk="1" hangingPunct="1">
              <a:lnSpc>
                <a:spcPct val="80000"/>
              </a:lnSpc>
              <a:buFont typeface="Wingdings" pitchFamily="2" charset="2"/>
              <a:buNone/>
              <a:defRPr/>
            </a:pPr>
            <a:endParaRPr lang="th-TH" altLang="ja-JP" sz="3200" dirty="0" smtClean="0"/>
          </a:p>
        </p:txBody>
      </p:sp>
      <p:sp>
        <p:nvSpPr>
          <p:cNvPr id="21509"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1510" name="Picture 7" descr="ANd9GcQzfQK0Je1B-5Nukoms7YEquA6VM_DddyLzCNTmTtOrFr1KzxW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09800"/>
            <a:ext cx="13509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AutoShape 9"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512" name="AutoShape 11"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1513" name="Picture 13" descr="chk">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2362200"/>
            <a:ext cx="2971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Line 14"/>
          <p:cNvSpPr>
            <a:spLocks noChangeShapeType="1"/>
          </p:cNvSpPr>
          <p:nvPr/>
        </p:nvSpPr>
        <p:spPr bwMode="auto">
          <a:xfrm>
            <a:off x="3124200" y="3124200"/>
            <a:ext cx="1828800" cy="304800"/>
          </a:xfrm>
          <a:prstGeom prst="line">
            <a:avLst/>
          </a:prstGeom>
          <a:noFill/>
          <a:ln w="28575">
            <a:solidFill>
              <a:schemeClr val="tx1"/>
            </a:solidFill>
            <a:prstDash val="sysDot"/>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5" name="Oval 15"/>
          <p:cNvSpPr>
            <a:spLocks noChangeArrowheads="1"/>
          </p:cNvSpPr>
          <p:nvPr/>
        </p:nvSpPr>
        <p:spPr bwMode="auto">
          <a:xfrm>
            <a:off x="4953000" y="3352800"/>
            <a:ext cx="1676400" cy="304800"/>
          </a:xfrm>
          <a:prstGeom prst="ellipse">
            <a:avLst/>
          </a:prstGeom>
          <a:noFill/>
          <a:ln w="9525">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1516" name="Picture 19" descr="OMR_Scanner">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4572000"/>
            <a:ext cx="31242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21" descr="ANd9GcQ1JI3buxJa-XMcezTcTNwcP8urIZMYLwVd2xJv4Ng5QT6RfxVvYA">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4419600"/>
            <a:ext cx="2743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0"/>
          </p:nvPr>
        </p:nvSpPr>
        <p:spPr/>
        <p:txBody>
          <a:bodyPr/>
          <a:lstStyle/>
          <a:p>
            <a:pPr>
              <a:defRPr/>
            </a:pPr>
            <a:fld id="{B2BE05B4-A68C-4C43-82A3-A364765A3A87}" type="slidenum">
              <a:rPr lang="en-US" altLang="ja-JP"/>
              <a:pPr>
                <a:defRPr/>
              </a:pPr>
              <a:t>26</a:t>
            </a:fld>
            <a:endParaRPr lang="en-US" altLang="ja-JP"/>
          </a:p>
        </p:txBody>
      </p:sp>
      <p:sp>
        <p:nvSpPr>
          <p:cNvPr id="22531" name="Rectangle 2"/>
          <p:cNvSpPr>
            <a:spLocks noGrp="1" noChangeArrowheads="1"/>
          </p:cNvSpPr>
          <p:nvPr>
            <p:ph type="title"/>
          </p:nvPr>
        </p:nvSpPr>
        <p:spPr/>
        <p:txBody>
          <a:bodyPr/>
          <a:lstStyle/>
          <a:p>
            <a:pPr eaLnBrk="1" hangingPunct="1"/>
            <a:r>
              <a:rPr lang="en-US" altLang="ja-JP" sz="4800" dirty="0" smtClean="0"/>
              <a:t>Input Units</a:t>
            </a:r>
          </a:p>
        </p:txBody>
      </p:sp>
      <p:sp>
        <p:nvSpPr>
          <p:cNvPr id="22532" name="Rectangle 3"/>
          <p:cNvSpPr>
            <a:spLocks noGrp="1" noChangeArrowheads="1"/>
          </p:cNvSpPr>
          <p:nvPr>
            <p:ph type="body" sz="half" idx="1"/>
          </p:nvPr>
        </p:nvSpPr>
        <p:spPr>
          <a:xfrm>
            <a:off x="304800" y="1295400"/>
            <a:ext cx="8610600" cy="4800600"/>
          </a:xfrm>
        </p:spPr>
        <p:txBody>
          <a:bodyPr/>
          <a:lstStyle/>
          <a:p>
            <a:pPr marL="685800" indent="-685800" eaLnBrk="1" hangingPunct="1">
              <a:lnSpc>
                <a:spcPct val="80000"/>
              </a:lnSpc>
              <a:buFont typeface="Wingdings" pitchFamily="2" charset="2"/>
              <a:buAutoNum type="arabicPeriod" startAt="10"/>
            </a:pPr>
            <a:r>
              <a:rPr lang="en-US" altLang="ja-JP" sz="3200" smtClean="0"/>
              <a:t>QR code reader</a:t>
            </a:r>
          </a:p>
          <a:p>
            <a:pPr marL="685800" indent="-685800" eaLnBrk="1" hangingPunct="1">
              <a:lnSpc>
                <a:spcPct val="80000"/>
              </a:lnSpc>
              <a:buFont typeface="Wingdings" pitchFamily="2" charset="2"/>
              <a:buAutoNum type="arabicPeriod" startAt="10"/>
            </a:pPr>
            <a:endParaRPr lang="en-US" altLang="ja-JP" sz="3200" smtClean="0"/>
          </a:p>
          <a:p>
            <a:pPr marL="685800" indent="-685800" eaLnBrk="1" hangingPunct="1">
              <a:lnSpc>
                <a:spcPct val="80000"/>
              </a:lnSpc>
              <a:buFont typeface="Wingdings" pitchFamily="2" charset="2"/>
              <a:buAutoNum type="arabicPeriod" startAt="10"/>
            </a:pPr>
            <a:endParaRPr lang="en-US" altLang="ja-JP" sz="3200" smtClean="0"/>
          </a:p>
          <a:p>
            <a:pPr marL="685800" indent="-685800" eaLnBrk="1" hangingPunct="1">
              <a:lnSpc>
                <a:spcPct val="80000"/>
              </a:lnSpc>
              <a:buFont typeface="Wingdings" pitchFamily="2" charset="2"/>
              <a:buAutoNum type="arabicPeriod" startAt="10"/>
            </a:pPr>
            <a:endParaRPr lang="en-US" altLang="ja-JP" sz="3200" smtClean="0"/>
          </a:p>
          <a:p>
            <a:pPr marL="685800" indent="-685800" eaLnBrk="1" hangingPunct="1">
              <a:lnSpc>
                <a:spcPct val="80000"/>
              </a:lnSpc>
              <a:buFont typeface="Wingdings" pitchFamily="2" charset="2"/>
              <a:buAutoNum type="arabicPeriod" startAt="10"/>
            </a:pPr>
            <a:endParaRPr lang="en-US" altLang="ja-JP" sz="3200" smtClean="0"/>
          </a:p>
          <a:p>
            <a:pPr marL="685800" indent="-685800" eaLnBrk="1" hangingPunct="1">
              <a:lnSpc>
                <a:spcPct val="80000"/>
              </a:lnSpc>
              <a:buFont typeface="Wingdings" pitchFamily="2" charset="2"/>
              <a:buAutoNum type="arabicPeriod" startAt="10"/>
            </a:pPr>
            <a:endParaRPr lang="th-TH" altLang="ja-JP" sz="1600" smtClean="0"/>
          </a:p>
          <a:p>
            <a:pPr marL="685800" indent="-685800" eaLnBrk="1" hangingPunct="1">
              <a:lnSpc>
                <a:spcPct val="80000"/>
              </a:lnSpc>
              <a:buFont typeface="Wingdings" pitchFamily="2" charset="2"/>
              <a:buAutoNum type="arabicPeriod" startAt="10"/>
            </a:pPr>
            <a:r>
              <a:rPr lang="en-US" altLang="ja-JP" sz="3200" smtClean="0"/>
              <a:t>Contactless smart card reader</a:t>
            </a:r>
          </a:p>
        </p:txBody>
      </p:sp>
      <p:sp>
        <p:nvSpPr>
          <p:cNvPr id="22533"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4" name="AutoShape 6"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535" name="Picture 19" descr="810c49a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81200"/>
            <a:ext cx="226695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1" descr="national_rail_train_ticket_qr_cod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981200"/>
            <a:ext cx="2247900"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23" descr="pitpr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648200"/>
            <a:ext cx="19907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25" descr="07kl">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76800" y="4648200"/>
            <a:ext cx="23241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Input Units</a:t>
            </a:r>
            <a:endParaRPr lang="en-US" dirty="0"/>
          </a:p>
        </p:txBody>
      </p:sp>
      <p:sp>
        <p:nvSpPr>
          <p:cNvPr id="6" name="Content Placeholder 5"/>
          <p:cNvSpPr>
            <a:spLocks noGrp="1"/>
          </p:cNvSpPr>
          <p:nvPr>
            <p:ph idx="1"/>
          </p:nvPr>
        </p:nvSpPr>
        <p:spPr/>
        <p:txBody>
          <a:bodyPr/>
          <a:lstStyle/>
          <a:p>
            <a:r>
              <a:rPr lang="en-US" sz="3600" dirty="0" smtClean="0"/>
              <a:t>Motion sensing</a:t>
            </a:r>
          </a:p>
          <a:p>
            <a:endParaRPr lang="en-US" sz="3600" dirty="0"/>
          </a:p>
          <a:p>
            <a:endParaRPr lang="en-US" sz="3600" dirty="0" smtClean="0"/>
          </a:p>
          <a:p>
            <a:pPr marL="0" indent="0">
              <a:buNone/>
            </a:pPr>
            <a:endParaRPr lang="en-US" sz="3600" dirty="0" smtClean="0"/>
          </a:p>
          <a:p>
            <a:pPr marL="0" indent="0">
              <a:buNone/>
            </a:pPr>
            <a:endParaRPr lang="en-US" sz="3600" dirty="0" smtClean="0"/>
          </a:p>
          <a:p>
            <a:r>
              <a:rPr lang="en-US" sz="3600" dirty="0" smtClean="0"/>
              <a:t>Input with your mind</a:t>
            </a:r>
          </a:p>
          <a:p>
            <a:pPr lvl="1"/>
            <a:r>
              <a:rPr lang="en-US" sz="3200" dirty="0" smtClean="0">
                <a:hlinkClick r:id="rId2"/>
              </a:rPr>
              <a:t>https</a:t>
            </a:r>
            <a:r>
              <a:rPr lang="en-US" sz="3200" dirty="0">
                <a:hlinkClick r:id="rId2"/>
              </a:rPr>
              <a:t>://</a:t>
            </a:r>
            <a:r>
              <a:rPr lang="en-US" sz="3200" dirty="0" smtClean="0">
                <a:hlinkClick r:id="rId2"/>
              </a:rPr>
              <a:t>www.youtube.com/watch?v=ogBX18maUiM</a:t>
            </a:r>
            <a:endParaRPr lang="en-US" sz="3200" dirty="0" smtClean="0"/>
          </a:p>
          <a:p>
            <a:endParaRPr lang="en-US" dirty="0"/>
          </a:p>
        </p:txBody>
      </p:sp>
      <p:sp>
        <p:nvSpPr>
          <p:cNvPr id="5" name="Slide Number Placeholder 4"/>
          <p:cNvSpPr>
            <a:spLocks noGrp="1"/>
          </p:cNvSpPr>
          <p:nvPr>
            <p:ph type="sldNum" sz="quarter" idx="10"/>
          </p:nvPr>
        </p:nvSpPr>
        <p:spPr/>
        <p:txBody>
          <a:bodyPr/>
          <a:lstStyle/>
          <a:p>
            <a:pPr>
              <a:defRPr/>
            </a:pPr>
            <a:fld id="{3B8E16A0-D4E8-4861-824C-6548B4084023}" type="slidenum">
              <a:rPr lang="en-US" altLang="ja-JP" smtClean="0"/>
              <a:pPr>
                <a:defRPr/>
              </a:pPr>
              <a:t>27</a:t>
            </a:fld>
            <a:endParaRPr lang="en-US" altLang="ja-JP"/>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2057400"/>
            <a:ext cx="6400800" cy="2211795"/>
          </a:xfrm>
          <a:prstGeom prst="rect">
            <a:avLst/>
          </a:prstGeom>
        </p:spPr>
      </p:pic>
    </p:spTree>
    <p:extLst>
      <p:ext uri="{BB962C8B-B14F-4D97-AF65-F5344CB8AC3E}">
        <p14:creationId xmlns:p14="http://schemas.microsoft.com/office/powerpoint/2010/main" val="3197129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F12C926E-F982-4607-96DF-D0E8AA1CB5E5}" type="slidenum">
              <a:rPr lang="en-US" altLang="ja-JP"/>
              <a:pPr>
                <a:defRPr/>
              </a:pPr>
              <a:t>28</a:t>
            </a:fld>
            <a:endParaRPr lang="en-US" altLang="ja-JP"/>
          </a:p>
        </p:txBody>
      </p:sp>
      <p:sp>
        <p:nvSpPr>
          <p:cNvPr id="23555" name="Rectangle 2"/>
          <p:cNvSpPr>
            <a:spLocks noGrp="1" noChangeArrowheads="1"/>
          </p:cNvSpPr>
          <p:nvPr>
            <p:ph type="title"/>
          </p:nvPr>
        </p:nvSpPr>
        <p:spPr>
          <a:xfrm>
            <a:off x="228600" y="228600"/>
            <a:ext cx="8763000" cy="762000"/>
          </a:xfrm>
        </p:spPr>
        <p:txBody>
          <a:bodyPr/>
          <a:lstStyle/>
          <a:p>
            <a:pPr eaLnBrk="1" hangingPunct="1"/>
            <a:r>
              <a:rPr lang="en-US" altLang="ja-JP" sz="4400" smtClean="0"/>
              <a:t>Central Processing Unit</a:t>
            </a:r>
          </a:p>
        </p:txBody>
      </p:sp>
      <p:sp>
        <p:nvSpPr>
          <p:cNvPr id="23556" name="Rectangle 3"/>
          <p:cNvSpPr>
            <a:spLocks noGrp="1" noChangeArrowheads="1"/>
          </p:cNvSpPr>
          <p:nvPr>
            <p:ph type="body" sz="half" idx="1"/>
          </p:nvPr>
        </p:nvSpPr>
        <p:spPr>
          <a:xfrm>
            <a:off x="304800" y="1295400"/>
            <a:ext cx="8839200" cy="5562600"/>
          </a:xfrm>
        </p:spPr>
        <p:txBody>
          <a:bodyPr/>
          <a:lstStyle/>
          <a:p>
            <a:pPr marL="685800" indent="-685800" eaLnBrk="1" hangingPunct="1">
              <a:lnSpc>
                <a:spcPct val="90000"/>
              </a:lnSpc>
              <a:buFontTx/>
              <a:buNone/>
            </a:pPr>
            <a:r>
              <a:rPr lang="en-US" altLang="ja-JP" sz="3600" smtClean="0">
                <a:solidFill>
                  <a:srgbClr val="CC0066"/>
                </a:solidFill>
              </a:rPr>
              <a:t>Central Processing Unit (CPU)</a:t>
            </a:r>
          </a:p>
          <a:p>
            <a:pPr marL="685800" indent="-685800" eaLnBrk="1" hangingPunct="1">
              <a:lnSpc>
                <a:spcPct val="90000"/>
              </a:lnSpc>
              <a:buFontTx/>
              <a:buNone/>
            </a:pPr>
            <a:endParaRPr lang="en-US" altLang="ja-JP" sz="900" smtClean="0"/>
          </a:p>
          <a:p>
            <a:pPr marL="685800" indent="-685800" eaLnBrk="1" hangingPunct="1">
              <a:lnSpc>
                <a:spcPct val="90000"/>
              </a:lnSpc>
            </a:pPr>
            <a:r>
              <a:rPr lang="en-US" altLang="ja-JP" sz="3600" smtClean="0"/>
              <a:t>The hardware within a computer that carries out the instructions of a computer program</a:t>
            </a:r>
            <a:endParaRPr lang="en-US" altLang="ja-JP" sz="800" smtClean="0"/>
          </a:p>
          <a:p>
            <a:pPr marL="685800" indent="-685800" eaLnBrk="1" hangingPunct="1">
              <a:lnSpc>
                <a:spcPct val="90000"/>
              </a:lnSpc>
            </a:pPr>
            <a:r>
              <a:rPr lang="en-US" altLang="ja-JP" sz="3600" smtClean="0"/>
              <a:t>Performing the basic </a:t>
            </a:r>
          </a:p>
          <a:p>
            <a:pPr marL="1085850" lvl="1" indent="-685800" eaLnBrk="1" hangingPunct="1">
              <a:lnSpc>
                <a:spcPct val="90000"/>
              </a:lnSpc>
            </a:pPr>
            <a:r>
              <a:rPr lang="en-US" altLang="ja-JP" sz="3200" smtClean="0"/>
              <a:t>arithmetical, </a:t>
            </a:r>
          </a:p>
          <a:p>
            <a:pPr marL="1085850" lvl="1" indent="-685800" eaLnBrk="1" hangingPunct="1">
              <a:lnSpc>
                <a:spcPct val="90000"/>
              </a:lnSpc>
            </a:pPr>
            <a:r>
              <a:rPr lang="en-US" altLang="ja-JP" sz="3200" smtClean="0"/>
              <a:t>logical, and </a:t>
            </a:r>
          </a:p>
          <a:p>
            <a:pPr marL="1085850" lvl="1" indent="-685800" eaLnBrk="1" hangingPunct="1">
              <a:lnSpc>
                <a:spcPct val="90000"/>
              </a:lnSpc>
            </a:pPr>
            <a:r>
              <a:rPr lang="en-US" altLang="ja-JP" sz="3200" smtClean="0"/>
              <a:t>input/output </a:t>
            </a:r>
          </a:p>
          <a:p>
            <a:pPr marL="685800" indent="-685800" eaLnBrk="1" hangingPunct="1">
              <a:lnSpc>
                <a:spcPct val="90000"/>
              </a:lnSpc>
            </a:pPr>
            <a:r>
              <a:rPr lang="en-US" altLang="ja-JP" smtClean="0"/>
              <a:t>Microprocessor</a:t>
            </a:r>
            <a:endParaRPr lang="en-US" altLang="ja-JP" sz="1200" smtClean="0"/>
          </a:p>
          <a:p>
            <a:pPr marL="1485900" lvl="2" indent="-685800" eaLnBrk="1" hangingPunct="1">
              <a:lnSpc>
                <a:spcPct val="90000"/>
              </a:lnSpc>
            </a:pPr>
            <a:r>
              <a:rPr lang="en-US" altLang="ja-JP" smtClean="0"/>
              <a:t>More than one processor in a chip, multiprocessor.</a:t>
            </a:r>
          </a:p>
        </p:txBody>
      </p:sp>
      <p:sp>
        <p:nvSpPr>
          <p:cNvPr id="23557"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58"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EE009544-CAD6-46DA-BD2D-7F10DDA03C36}" type="slidenum">
              <a:rPr lang="en-US" altLang="ja-JP"/>
              <a:pPr>
                <a:defRPr/>
              </a:pPr>
              <a:t>29</a:t>
            </a:fld>
            <a:endParaRPr lang="en-US" altLang="ja-JP"/>
          </a:p>
        </p:txBody>
      </p:sp>
      <p:sp>
        <p:nvSpPr>
          <p:cNvPr id="24579" name="Rectangle 2"/>
          <p:cNvSpPr>
            <a:spLocks noGrp="1" noChangeArrowheads="1"/>
          </p:cNvSpPr>
          <p:nvPr>
            <p:ph type="title"/>
          </p:nvPr>
        </p:nvSpPr>
        <p:spPr>
          <a:xfrm>
            <a:off x="228600" y="228600"/>
            <a:ext cx="8763000" cy="762000"/>
          </a:xfrm>
        </p:spPr>
        <p:txBody>
          <a:bodyPr/>
          <a:lstStyle/>
          <a:p>
            <a:pPr eaLnBrk="1" hangingPunct="1"/>
            <a:r>
              <a:rPr lang="en-US" altLang="ja-JP" sz="4400" smtClean="0"/>
              <a:t>Central Processing Unit</a:t>
            </a:r>
          </a:p>
        </p:txBody>
      </p:sp>
      <p:sp>
        <p:nvSpPr>
          <p:cNvPr id="24580" name="Rectangle 3"/>
          <p:cNvSpPr>
            <a:spLocks noGrp="1" noChangeArrowheads="1"/>
          </p:cNvSpPr>
          <p:nvPr>
            <p:ph type="body" sz="half" idx="1"/>
          </p:nvPr>
        </p:nvSpPr>
        <p:spPr>
          <a:xfrm>
            <a:off x="304800" y="1447800"/>
            <a:ext cx="8610600" cy="4800600"/>
          </a:xfrm>
        </p:spPr>
        <p:txBody>
          <a:bodyPr/>
          <a:lstStyle/>
          <a:p>
            <a:pPr eaLnBrk="1" hangingPunct="1">
              <a:lnSpc>
                <a:spcPct val="90000"/>
              </a:lnSpc>
            </a:pPr>
            <a:r>
              <a:rPr lang="en-US" altLang="ja-JP" sz="3600" smtClean="0">
                <a:solidFill>
                  <a:srgbClr val="0066CC"/>
                </a:solidFill>
              </a:rPr>
              <a:t>CU: Control Unit</a:t>
            </a:r>
          </a:p>
          <a:p>
            <a:pPr marL="1465263" lvl="1" indent="-609600" eaLnBrk="1" hangingPunct="1">
              <a:lnSpc>
                <a:spcPct val="90000"/>
              </a:lnSpc>
            </a:pPr>
            <a:r>
              <a:rPr lang="en-US" altLang="ja-JP" sz="3200" smtClean="0"/>
              <a:t>Extracts instructions from memory and decodes and executes them calling on the ALU when necessary</a:t>
            </a:r>
            <a:endParaRPr lang="th-TH" altLang="ja-JP" sz="1200" smtClean="0"/>
          </a:p>
          <a:p>
            <a:pPr eaLnBrk="1" hangingPunct="1">
              <a:lnSpc>
                <a:spcPct val="90000"/>
              </a:lnSpc>
            </a:pPr>
            <a:r>
              <a:rPr lang="en-US" altLang="ja-JP" sz="3600" smtClean="0">
                <a:solidFill>
                  <a:srgbClr val="0066CC"/>
                </a:solidFill>
              </a:rPr>
              <a:t>ALU: Arithmetic Logic Unit</a:t>
            </a:r>
          </a:p>
          <a:p>
            <a:pPr marL="1465263" lvl="1" indent="-609600" eaLnBrk="1" hangingPunct="1">
              <a:lnSpc>
                <a:spcPct val="90000"/>
              </a:lnSpc>
            </a:pPr>
            <a:r>
              <a:rPr lang="en-US" altLang="ja-JP" sz="3200" smtClean="0"/>
              <a:t>Performs arithmetic and logical operations</a:t>
            </a:r>
            <a:endParaRPr lang="en-US" altLang="ja-JP" sz="2800" smtClean="0"/>
          </a:p>
        </p:txBody>
      </p:sp>
      <p:sp>
        <p:nvSpPr>
          <p:cNvPr id="24581"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2"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35D3E78-010B-44E4-94BB-50F8E2F13D38}" type="slidenum">
              <a:rPr lang="en-US" altLang="ja-JP"/>
              <a:pPr>
                <a:defRPr/>
              </a:pPr>
              <a:t>3</a:t>
            </a:fld>
            <a:endParaRPr lang="en-US" altLang="ja-JP"/>
          </a:p>
        </p:txBody>
      </p:sp>
      <p:sp>
        <p:nvSpPr>
          <p:cNvPr id="5123" name="Rectangle 2"/>
          <p:cNvSpPr>
            <a:spLocks noGrp="1" noChangeArrowheads="1"/>
          </p:cNvSpPr>
          <p:nvPr>
            <p:ph type="body" idx="1"/>
          </p:nvPr>
        </p:nvSpPr>
        <p:spPr/>
        <p:txBody>
          <a:bodyPr/>
          <a:lstStyle/>
          <a:p>
            <a:pPr eaLnBrk="1" hangingPunct="1">
              <a:buSzPct val="50000"/>
              <a:buFont typeface="Wingdings" pitchFamily="2" charset="2"/>
              <a:buChar char="l"/>
            </a:pPr>
            <a:r>
              <a:rPr lang="en-US" altLang="ja-JP" dirty="0" smtClean="0"/>
              <a:t>Classified by data handling</a:t>
            </a:r>
            <a:endParaRPr lang="th-TH" altLang="ja-JP" dirty="0" smtClean="0"/>
          </a:p>
          <a:p>
            <a:pPr eaLnBrk="1" hangingPunct="1">
              <a:buSzPct val="50000"/>
              <a:buFont typeface="Wingdings" pitchFamily="2" charset="2"/>
              <a:buChar char="l"/>
            </a:pPr>
            <a:r>
              <a:rPr lang="en-US" altLang="ja-JP" dirty="0" smtClean="0"/>
              <a:t>Classified by work purposes</a:t>
            </a:r>
            <a:endParaRPr lang="th-TH" altLang="ja-JP" dirty="0" smtClean="0"/>
          </a:p>
          <a:p>
            <a:pPr eaLnBrk="1" hangingPunct="1">
              <a:buSzPct val="50000"/>
              <a:buFont typeface="Wingdings" pitchFamily="2" charset="2"/>
              <a:buChar char="l"/>
            </a:pPr>
            <a:r>
              <a:rPr lang="en-US" altLang="ja-JP" dirty="0" smtClean="0"/>
              <a:t>Classified by size</a:t>
            </a:r>
            <a:endParaRPr lang="en-US" altLang="ja-JP" b="0" dirty="0" smtClean="0"/>
          </a:p>
        </p:txBody>
      </p:sp>
      <p:sp>
        <p:nvSpPr>
          <p:cNvPr id="5124" name="Rectangle 3"/>
          <p:cNvSpPr>
            <a:spLocks noGrp="1" noChangeArrowheads="1"/>
          </p:cNvSpPr>
          <p:nvPr>
            <p:ph type="title"/>
          </p:nvPr>
        </p:nvSpPr>
        <p:spPr/>
        <p:txBody>
          <a:bodyPr/>
          <a:lstStyle/>
          <a:p>
            <a:pPr eaLnBrk="1" hangingPunct="1"/>
            <a:r>
              <a:rPr lang="en-US" altLang="ja-JP" sz="4800" smtClean="0"/>
              <a:t>Computer Classification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p:txBody>
          <a:bodyPr/>
          <a:lstStyle/>
          <a:p>
            <a:pPr>
              <a:defRPr/>
            </a:pPr>
            <a:fld id="{E57C218A-E866-4E6D-99F8-3FEFD5C452E8}" type="slidenum">
              <a:rPr lang="en-US" altLang="ja-JP"/>
              <a:pPr>
                <a:defRPr/>
              </a:pPr>
              <a:t>30</a:t>
            </a:fld>
            <a:endParaRPr lang="en-US" altLang="ja-JP"/>
          </a:p>
        </p:txBody>
      </p:sp>
      <p:sp>
        <p:nvSpPr>
          <p:cNvPr id="25603" name="Rectangle 2"/>
          <p:cNvSpPr>
            <a:spLocks noGrp="1" noChangeArrowheads="1"/>
          </p:cNvSpPr>
          <p:nvPr>
            <p:ph type="title"/>
          </p:nvPr>
        </p:nvSpPr>
        <p:spPr>
          <a:xfrm>
            <a:off x="228600" y="228600"/>
            <a:ext cx="8763000" cy="762000"/>
          </a:xfrm>
        </p:spPr>
        <p:txBody>
          <a:bodyPr/>
          <a:lstStyle/>
          <a:p>
            <a:pPr eaLnBrk="1" hangingPunct="1"/>
            <a:r>
              <a:rPr lang="en-US" altLang="ja-JP" sz="4400" smtClean="0"/>
              <a:t>Output Unit</a:t>
            </a:r>
          </a:p>
        </p:txBody>
      </p:sp>
      <p:sp>
        <p:nvSpPr>
          <p:cNvPr id="25604" name="Rectangle 3"/>
          <p:cNvSpPr>
            <a:spLocks noGrp="1" noChangeArrowheads="1"/>
          </p:cNvSpPr>
          <p:nvPr>
            <p:ph type="body" sz="half" idx="1"/>
          </p:nvPr>
        </p:nvSpPr>
        <p:spPr>
          <a:xfrm>
            <a:off x="304800" y="1371600"/>
            <a:ext cx="8610600" cy="4800600"/>
          </a:xfrm>
        </p:spPr>
        <p:txBody>
          <a:bodyPr/>
          <a:lstStyle/>
          <a:p>
            <a:pPr marL="685800" indent="-685800" eaLnBrk="1" hangingPunct="1">
              <a:lnSpc>
                <a:spcPct val="80000"/>
              </a:lnSpc>
            </a:pPr>
            <a:r>
              <a:rPr lang="en-US" altLang="ja-JP" sz="3600" smtClean="0">
                <a:solidFill>
                  <a:schemeClr val="accent2"/>
                </a:solidFill>
              </a:rPr>
              <a:t>Soft Copy</a:t>
            </a:r>
          </a:p>
          <a:p>
            <a:pPr marL="685800" indent="-685800" eaLnBrk="1" hangingPunct="1">
              <a:lnSpc>
                <a:spcPct val="80000"/>
              </a:lnSpc>
              <a:buFontTx/>
              <a:buNone/>
            </a:pPr>
            <a:endParaRPr lang="th-TH" altLang="ja-JP" sz="1200" smtClean="0"/>
          </a:p>
          <a:p>
            <a:pPr marL="1465263" lvl="1" indent="-609600" eaLnBrk="1" hangingPunct="1">
              <a:lnSpc>
                <a:spcPct val="80000"/>
              </a:lnSpc>
            </a:pPr>
            <a:r>
              <a:rPr lang="en-US" altLang="ja-JP" b="1" smtClean="0"/>
              <a:t>Monitor</a:t>
            </a:r>
          </a:p>
          <a:p>
            <a:pPr marL="1998663" lvl="2" indent="-609600" eaLnBrk="1" hangingPunct="1">
              <a:lnSpc>
                <a:spcPct val="80000"/>
              </a:lnSpc>
            </a:pPr>
            <a:r>
              <a:rPr lang="en-US" altLang="ja-JP" smtClean="0"/>
              <a:t>Cathode Ray Tube (CRT)</a:t>
            </a:r>
          </a:p>
          <a:p>
            <a:pPr marL="1998663" lvl="2" indent="-609600" eaLnBrk="1" hangingPunct="1">
              <a:lnSpc>
                <a:spcPct val="80000"/>
              </a:lnSpc>
            </a:pPr>
            <a:endParaRPr lang="en-US" altLang="ja-JP" smtClean="0"/>
          </a:p>
          <a:p>
            <a:pPr marL="1998663" lvl="2" indent="-609600" eaLnBrk="1" hangingPunct="1">
              <a:lnSpc>
                <a:spcPct val="80000"/>
              </a:lnSpc>
            </a:pPr>
            <a:r>
              <a:rPr lang="en-US" altLang="ja-JP" smtClean="0"/>
              <a:t>Liquid Crystal Display (LCD)</a:t>
            </a:r>
          </a:p>
          <a:p>
            <a:pPr marL="1465263" lvl="1" indent="-609600" eaLnBrk="1" hangingPunct="1">
              <a:lnSpc>
                <a:spcPct val="80000"/>
              </a:lnSpc>
            </a:pPr>
            <a:endParaRPr lang="en-US" altLang="ja-JP" b="1" smtClean="0"/>
          </a:p>
          <a:p>
            <a:pPr marL="1465263" lvl="1" indent="-609600" eaLnBrk="1" hangingPunct="1">
              <a:lnSpc>
                <a:spcPct val="80000"/>
              </a:lnSpc>
            </a:pPr>
            <a:r>
              <a:rPr lang="en-US" altLang="ja-JP" b="1" smtClean="0"/>
              <a:t>Speaker</a:t>
            </a:r>
          </a:p>
          <a:p>
            <a:pPr marL="685800" indent="-685800" eaLnBrk="1" hangingPunct="1">
              <a:lnSpc>
                <a:spcPct val="80000"/>
              </a:lnSpc>
              <a:buFont typeface="Wingdings" pitchFamily="2" charset="2"/>
              <a:buAutoNum type="arabicPeriod" startAt="10"/>
            </a:pPr>
            <a:endParaRPr lang="en-US" altLang="ja-JP" sz="3200" smtClean="0"/>
          </a:p>
          <a:p>
            <a:pPr marL="685800" indent="-685800" eaLnBrk="1" hangingPunct="1">
              <a:lnSpc>
                <a:spcPct val="80000"/>
              </a:lnSpc>
              <a:buFont typeface="Wingdings" pitchFamily="2" charset="2"/>
              <a:buAutoNum type="arabicPeriod" startAt="10"/>
            </a:pPr>
            <a:endParaRPr lang="en-US" altLang="ja-JP" sz="3200" smtClean="0"/>
          </a:p>
          <a:p>
            <a:pPr marL="685800" indent="-685800" eaLnBrk="1" hangingPunct="1">
              <a:lnSpc>
                <a:spcPct val="80000"/>
              </a:lnSpc>
              <a:buFont typeface="Wingdings" pitchFamily="2" charset="2"/>
              <a:buAutoNum type="arabicPeriod" startAt="10"/>
            </a:pPr>
            <a:endParaRPr lang="en-US" altLang="ja-JP" sz="3200" smtClean="0"/>
          </a:p>
          <a:p>
            <a:pPr marL="685800" indent="-685800" eaLnBrk="1" hangingPunct="1">
              <a:lnSpc>
                <a:spcPct val="80000"/>
              </a:lnSpc>
              <a:buFont typeface="Wingdings" pitchFamily="2" charset="2"/>
              <a:buAutoNum type="arabicPeriod" startAt="10"/>
            </a:pPr>
            <a:endParaRPr lang="en-US" altLang="ja-JP" sz="3200" smtClean="0"/>
          </a:p>
        </p:txBody>
      </p:sp>
      <p:sp>
        <p:nvSpPr>
          <p:cNvPr id="25605"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606"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5607" name="Picture 7" descr="ANd9GcSCfsKevVtGm9gYDOWsmcPp2nbwuPHKcUQPqirkg2PUrgRPmV1he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62200"/>
            <a:ext cx="10620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ANd9GcRw8e7756SxvgQcnjErWTiNk49arnx9D-fWTgTxvfI_H4nbG81bc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657600"/>
            <a:ext cx="901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1" descr="ANd9GcQiHaDW1pYYJEiPEG4_vl2zhHrhzF87FrG9Whn5qcF9nChlGh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5105400"/>
            <a:ext cx="13716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Unit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371600"/>
            <a:ext cx="6304492" cy="4728369"/>
          </a:xfrm>
        </p:spPr>
      </p:pic>
      <p:sp>
        <p:nvSpPr>
          <p:cNvPr id="5" name="Slide Number Placeholder 4"/>
          <p:cNvSpPr>
            <a:spLocks noGrp="1"/>
          </p:cNvSpPr>
          <p:nvPr>
            <p:ph type="sldNum" sz="quarter" idx="10"/>
          </p:nvPr>
        </p:nvSpPr>
        <p:spPr/>
        <p:txBody>
          <a:bodyPr/>
          <a:lstStyle/>
          <a:p>
            <a:pPr>
              <a:defRPr/>
            </a:pPr>
            <a:fld id="{3B8E16A0-D4E8-4861-824C-6548B4084023}" type="slidenum">
              <a:rPr lang="en-US" altLang="ja-JP" smtClean="0"/>
              <a:pPr>
                <a:defRPr/>
              </a:pPr>
              <a:t>31</a:t>
            </a:fld>
            <a:endParaRPr lang="en-US" altLang="ja-JP"/>
          </a:p>
        </p:txBody>
      </p:sp>
    </p:spTree>
    <p:extLst>
      <p:ext uri="{BB962C8B-B14F-4D97-AF65-F5344CB8AC3E}">
        <p14:creationId xmlns:p14="http://schemas.microsoft.com/office/powerpoint/2010/main" val="3254582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0"/>
          </p:nvPr>
        </p:nvSpPr>
        <p:spPr/>
        <p:txBody>
          <a:bodyPr/>
          <a:lstStyle/>
          <a:p>
            <a:pPr>
              <a:defRPr/>
            </a:pPr>
            <a:fld id="{80F38678-B39D-4C5E-B1E3-FBD3FB667806}" type="slidenum">
              <a:rPr lang="en-US" altLang="ja-JP"/>
              <a:pPr>
                <a:defRPr/>
              </a:pPr>
              <a:t>32</a:t>
            </a:fld>
            <a:endParaRPr lang="en-US" altLang="ja-JP"/>
          </a:p>
        </p:txBody>
      </p:sp>
      <p:sp>
        <p:nvSpPr>
          <p:cNvPr id="26627" name="Rectangle 2"/>
          <p:cNvSpPr>
            <a:spLocks noGrp="1" noChangeArrowheads="1"/>
          </p:cNvSpPr>
          <p:nvPr>
            <p:ph type="title"/>
          </p:nvPr>
        </p:nvSpPr>
        <p:spPr>
          <a:xfrm>
            <a:off x="228600" y="228600"/>
            <a:ext cx="8763000" cy="762000"/>
          </a:xfrm>
        </p:spPr>
        <p:txBody>
          <a:bodyPr/>
          <a:lstStyle/>
          <a:p>
            <a:pPr eaLnBrk="1" hangingPunct="1"/>
            <a:r>
              <a:rPr lang="en-US" altLang="ja-JP" sz="4400" smtClean="0"/>
              <a:t>Output Unit</a:t>
            </a:r>
          </a:p>
        </p:txBody>
      </p:sp>
      <p:sp>
        <p:nvSpPr>
          <p:cNvPr id="26628" name="Rectangle 3"/>
          <p:cNvSpPr>
            <a:spLocks noGrp="1" noChangeArrowheads="1"/>
          </p:cNvSpPr>
          <p:nvPr>
            <p:ph type="body" sz="half" idx="1"/>
          </p:nvPr>
        </p:nvSpPr>
        <p:spPr>
          <a:xfrm>
            <a:off x="304800" y="1371600"/>
            <a:ext cx="8610600" cy="4800600"/>
          </a:xfrm>
        </p:spPr>
        <p:txBody>
          <a:bodyPr/>
          <a:lstStyle/>
          <a:p>
            <a:pPr marL="685800" indent="-685800" eaLnBrk="1" hangingPunct="1">
              <a:lnSpc>
                <a:spcPct val="80000"/>
              </a:lnSpc>
            </a:pPr>
            <a:r>
              <a:rPr lang="en-US" altLang="ja-JP" sz="3600" dirty="0" smtClean="0">
                <a:solidFill>
                  <a:schemeClr val="accent2"/>
                </a:solidFill>
              </a:rPr>
              <a:t>Hard Copy</a:t>
            </a:r>
          </a:p>
          <a:p>
            <a:pPr marL="685800" indent="-685800" eaLnBrk="1" hangingPunct="1">
              <a:lnSpc>
                <a:spcPct val="80000"/>
              </a:lnSpc>
              <a:buFontTx/>
              <a:buNone/>
            </a:pPr>
            <a:endParaRPr lang="th-TH" altLang="ja-JP" sz="1200" dirty="0" smtClean="0"/>
          </a:p>
          <a:p>
            <a:pPr marL="1465263" lvl="1" indent="-609600" eaLnBrk="1" hangingPunct="1">
              <a:lnSpc>
                <a:spcPct val="80000"/>
              </a:lnSpc>
            </a:pPr>
            <a:r>
              <a:rPr lang="en-US" altLang="ja-JP" b="1" dirty="0" smtClean="0"/>
              <a:t>Printer</a:t>
            </a:r>
          </a:p>
          <a:p>
            <a:pPr marL="1998663" lvl="2" indent="-609600" eaLnBrk="1" hangingPunct="1">
              <a:lnSpc>
                <a:spcPct val="80000"/>
              </a:lnSpc>
            </a:pPr>
            <a:r>
              <a:rPr lang="en-US" altLang="ja-JP" dirty="0" smtClean="0"/>
              <a:t>Impact Printer : </a:t>
            </a:r>
            <a:r>
              <a:rPr lang="en-US" altLang="ja-JP" i="1" dirty="0" smtClean="0"/>
              <a:t>Dot matrix printer</a:t>
            </a:r>
          </a:p>
          <a:p>
            <a:pPr marL="1998663" lvl="2" indent="-609600" eaLnBrk="1" hangingPunct="1">
              <a:lnSpc>
                <a:spcPct val="80000"/>
              </a:lnSpc>
            </a:pPr>
            <a:endParaRPr lang="en-US" altLang="ja-JP" dirty="0" smtClean="0"/>
          </a:p>
          <a:p>
            <a:pPr marL="1998663" lvl="2" indent="-609600" eaLnBrk="1" hangingPunct="1">
              <a:lnSpc>
                <a:spcPct val="80000"/>
              </a:lnSpc>
            </a:pPr>
            <a:r>
              <a:rPr lang="en-US" altLang="ja-JP" dirty="0" smtClean="0"/>
              <a:t>Non-impact Printer : </a:t>
            </a:r>
            <a:r>
              <a:rPr lang="en-US" altLang="ja-JP" i="1" dirty="0" smtClean="0"/>
              <a:t>Laser, Inkjet printer</a:t>
            </a:r>
          </a:p>
          <a:p>
            <a:pPr marL="1998663" lvl="2" indent="-609600" eaLnBrk="1" hangingPunct="1">
              <a:lnSpc>
                <a:spcPct val="80000"/>
              </a:lnSpc>
            </a:pPr>
            <a:endParaRPr lang="en-US" altLang="ja-JP" dirty="0" smtClean="0"/>
          </a:p>
          <a:p>
            <a:pPr marL="1465263" lvl="1" indent="-609600" eaLnBrk="1" hangingPunct="1">
              <a:lnSpc>
                <a:spcPct val="80000"/>
              </a:lnSpc>
            </a:pPr>
            <a:r>
              <a:rPr lang="en-US" altLang="ja-JP" b="1" dirty="0" smtClean="0"/>
              <a:t>Plotter</a:t>
            </a:r>
            <a:endParaRPr lang="en-US" altLang="ja-JP" sz="2800" dirty="0" smtClean="0"/>
          </a:p>
          <a:p>
            <a:pPr marL="685800" indent="-685800" eaLnBrk="1" hangingPunct="1">
              <a:lnSpc>
                <a:spcPct val="80000"/>
              </a:lnSpc>
              <a:buFont typeface="Wingdings" pitchFamily="2" charset="2"/>
              <a:buAutoNum type="arabicPeriod" startAt="10"/>
            </a:pPr>
            <a:endParaRPr lang="en-US" altLang="ja-JP" sz="3200" dirty="0" smtClean="0"/>
          </a:p>
        </p:txBody>
      </p:sp>
      <p:sp>
        <p:nvSpPr>
          <p:cNvPr id="26629"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30"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6631" name="Picture 7" descr="ANd9GcQEcpFJiWaT0kSGf9YRwG9XiGZM2NXjKeizHOPTNjBtEcbenc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505200"/>
            <a:ext cx="124777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AutoShape 9"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33" name="AutoShape 11"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6634" name="Picture 13" descr="ANd9GcQ0sWZq1XVaSWbIwSDS4WxR6NRb1z36XcrAKtt7QQNhBzEB_fjV0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133600"/>
            <a:ext cx="13716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5" descr="ANd9GcSpXeEUNN74M7_XdUEunDZTnQoOB57CxWmk7PDD8CBWaK7Ia2lm6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5257800"/>
            <a:ext cx="2066925"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7" descr="ANd9GcQP37bNxMpAEkYlG1N8Q6pyHL6MPEzkRXWc0hbRjJzAgK-wB3G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5181600"/>
            <a:ext cx="142875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pPr>
              <a:defRPr/>
            </a:pPr>
            <a:fld id="{292CD8E0-6C83-4976-B01E-46491D7AF8CA}" type="slidenum">
              <a:rPr lang="en-US" altLang="ja-JP"/>
              <a:pPr>
                <a:defRPr/>
              </a:pPr>
              <a:t>33</a:t>
            </a:fld>
            <a:endParaRPr lang="en-US" altLang="ja-JP"/>
          </a:p>
        </p:txBody>
      </p:sp>
      <p:sp>
        <p:nvSpPr>
          <p:cNvPr id="27651" name="Rectangle 2"/>
          <p:cNvSpPr>
            <a:spLocks noGrp="1" noChangeArrowheads="1"/>
          </p:cNvSpPr>
          <p:nvPr>
            <p:ph type="title"/>
          </p:nvPr>
        </p:nvSpPr>
        <p:spPr>
          <a:xfrm>
            <a:off x="228600" y="228600"/>
            <a:ext cx="8763000" cy="762000"/>
          </a:xfrm>
        </p:spPr>
        <p:txBody>
          <a:bodyPr/>
          <a:lstStyle/>
          <a:p>
            <a:pPr eaLnBrk="1" hangingPunct="1"/>
            <a:r>
              <a:rPr lang="en-US" altLang="ja-JP" sz="4400" smtClean="0"/>
              <a:t>Memory or Storage Unit</a:t>
            </a:r>
          </a:p>
        </p:txBody>
      </p:sp>
      <p:sp>
        <p:nvSpPr>
          <p:cNvPr id="27652"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3"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4" name="Rectangle 6"/>
          <p:cNvSpPr>
            <a:spLocks noChangeArrowheads="1"/>
          </p:cNvSpPr>
          <p:nvPr/>
        </p:nvSpPr>
        <p:spPr bwMode="auto">
          <a:xfrm>
            <a:off x="381000" y="1524000"/>
            <a:ext cx="8610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0" indent="-685800">
              <a:lnSpc>
                <a:spcPct val="90000"/>
              </a:lnSpc>
              <a:spcBef>
                <a:spcPct val="20000"/>
              </a:spcBef>
              <a:buSzPct val="50000"/>
              <a:buFont typeface="Wingdings" pitchFamily="2" charset="2"/>
              <a:buChar char="v"/>
            </a:pPr>
            <a:r>
              <a:rPr lang="en-US" altLang="ja-JP" sz="3600" b="1">
                <a:solidFill>
                  <a:srgbClr val="0066CC"/>
                </a:solidFill>
                <a:latin typeface="Browallia New" pitchFamily="34" charset="-34"/>
              </a:rPr>
              <a:t>Primary / Main Memory</a:t>
            </a:r>
          </a:p>
          <a:p>
            <a:pPr marL="1465263" lvl="1" indent="-609600">
              <a:lnSpc>
                <a:spcPct val="90000"/>
              </a:lnSpc>
              <a:spcBef>
                <a:spcPct val="20000"/>
              </a:spcBef>
              <a:buSzPct val="50000"/>
              <a:buFont typeface="Wingdings" pitchFamily="2" charset="2"/>
              <a:buChar char="l"/>
            </a:pPr>
            <a:r>
              <a:rPr lang="th-TH" altLang="ja-JP" sz="3200" b="1">
                <a:solidFill>
                  <a:srgbClr val="0066CC"/>
                </a:solidFill>
                <a:latin typeface="Browallia New" pitchFamily="34" charset="-34"/>
              </a:rPr>
              <a:t>ROM: Read Only Memor</a:t>
            </a:r>
            <a:r>
              <a:rPr lang="en-US" altLang="ja-JP" sz="3200" b="1">
                <a:solidFill>
                  <a:srgbClr val="0066CC"/>
                </a:solidFill>
                <a:latin typeface="Browallia New" pitchFamily="34" charset="-34"/>
              </a:rPr>
              <a:t>y</a:t>
            </a:r>
          </a:p>
          <a:p>
            <a:pPr marL="1465263" lvl="1" indent="-609600">
              <a:lnSpc>
                <a:spcPct val="90000"/>
              </a:lnSpc>
              <a:spcBef>
                <a:spcPct val="20000"/>
              </a:spcBef>
              <a:buSzPct val="50000"/>
              <a:buFont typeface="Wingdings" pitchFamily="2" charset="2"/>
              <a:buChar char="l"/>
            </a:pPr>
            <a:r>
              <a:rPr lang="th-TH" altLang="ja-JP" sz="3200" b="1">
                <a:solidFill>
                  <a:srgbClr val="0066CC"/>
                </a:solidFill>
                <a:latin typeface="Browallia New" pitchFamily="34" charset="-34"/>
              </a:rPr>
              <a:t>RAM: Random Access Memory</a:t>
            </a:r>
            <a:r>
              <a:rPr lang="th-TH" altLang="ja-JP" sz="3200">
                <a:latin typeface="Browallia New" pitchFamily="34" charset="-34"/>
              </a:rPr>
              <a:t> </a:t>
            </a:r>
            <a:endParaRPr lang="en-US" altLang="ja-JP" sz="3200">
              <a:latin typeface="Browallia New" pitchFamily="34" charset="-34"/>
            </a:endParaRPr>
          </a:p>
        </p:txBody>
      </p:sp>
      <p:sp>
        <p:nvSpPr>
          <p:cNvPr id="27655" name="Rectangle 8"/>
          <p:cNvSpPr>
            <a:spLocks noChangeArrowheads="1"/>
          </p:cNvSpPr>
          <p:nvPr/>
        </p:nvSpPr>
        <p:spPr bwMode="auto">
          <a:xfrm>
            <a:off x="381000" y="3810000"/>
            <a:ext cx="8610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0" indent="-685800">
              <a:lnSpc>
                <a:spcPct val="90000"/>
              </a:lnSpc>
              <a:spcBef>
                <a:spcPct val="20000"/>
              </a:spcBef>
              <a:buSzPct val="50000"/>
              <a:buFont typeface="Wingdings" pitchFamily="2" charset="2"/>
              <a:buChar char="v"/>
            </a:pPr>
            <a:r>
              <a:rPr lang="en-US" altLang="ja-JP" sz="3600" b="1">
                <a:solidFill>
                  <a:srgbClr val="CC0066"/>
                </a:solidFill>
                <a:latin typeface="Browallia New" pitchFamily="34" charset="-34"/>
              </a:rPr>
              <a:t>Secondary Memory</a:t>
            </a:r>
          </a:p>
          <a:p>
            <a:pPr marL="1465263" lvl="1" indent="-609600">
              <a:lnSpc>
                <a:spcPct val="90000"/>
              </a:lnSpc>
              <a:spcBef>
                <a:spcPct val="20000"/>
              </a:spcBef>
              <a:buSzPct val="50000"/>
              <a:buFont typeface="Wingdings" pitchFamily="2" charset="2"/>
              <a:buChar char="l"/>
            </a:pPr>
            <a:r>
              <a:rPr lang="en-US" altLang="ja-JP" sz="3200" b="1">
                <a:solidFill>
                  <a:srgbClr val="CC0066"/>
                </a:solidFill>
                <a:latin typeface="Browallia New" pitchFamily="34" charset="-34"/>
              </a:rPr>
              <a:t>SAS:  Sequential Access Storage</a:t>
            </a:r>
          </a:p>
          <a:p>
            <a:pPr marL="1465263" lvl="1" indent="-609600">
              <a:lnSpc>
                <a:spcPct val="90000"/>
              </a:lnSpc>
              <a:spcBef>
                <a:spcPct val="20000"/>
              </a:spcBef>
              <a:buSzPct val="50000"/>
              <a:buFont typeface="Wingdings" pitchFamily="2" charset="2"/>
              <a:buChar char="l"/>
            </a:pPr>
            <a:r>
              <a:rPr lang="en-US" altLang="ja-JP" sz="3200" b="1">
                <a:solidFill>
                  <a:srgbClr val="CC0066"/>
                </a:solidFill>
                <a:latin typeface="Browallia New" pitchFamily="34" charset="-34"/>
              </a:rPr>
              <a:t>DAS:  Direct Access Storage</a:t>
            </a:r>
          </a:p>
          <a:p>
            <a:pPr marL="1465263" lvl="1" indent="-609600">
              <a:spcBef>
                <a:spcPct val="20000"/>
              </a:spcBef>
              <a:buFontTx/>
              <a:buChar char="•"/>
            </a:pPr>
            <a:endParaRPr lang="en-US" altLang="ja-JP" sz="3200" b="1">
              <a:solidFill>
                <a:srgbClr val="CC0066"/>
              </a:solidFill>
              <a:latin typeface="Browallia New" pitchFamily="34" charset="-34"/>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1FB39E0D-2A21-4D66-A16B-20EF65FABBDD}" type="slidenum">
              <a:rPr lang="en-US" altLang="ja-JP"/>
              <a:pPr>
                <a:defRPr/>
              </a:pPr>
              <a:t>34</a:t>
            </a:fld>
            <a:endParaRPr lang="en-US" altLang="ja-JP"/>
          </a:p>
        </p:txBody>
      </p:sp>
      <p:sp>
        <p:nvSpPr>
          <p:cNvPr id="28675" name="Rectangle 2"/>
          <p:cNvSpPr>
            <a:spLocks noGrp="1" noChangeArrowheads="1"/>
          </p:cNvSpPr>
          <p:nvPr>
            <p:ph type="title"/>
          </p:nvPr>
        </p:nvSpPr>
        <p:spPr>
          <a:xfrm>
            <a:off x="228600" y="228600"/>
            <a:ext cx="8763000" cy="762000"/>
          </a:xfrm>
        </p:spPr>
        <p:txBody>
          <a:bodyPr/>
          <a:lstStyle/>
          <a:p>
            <a:pPr eaLnBrk="1" hangingPunct="1"/>
            <a:r>
              <a:rPr lang="en-US" altLang="ja-JP" sz="4400" smtClean="0"/>
              <a:t>Primary / Main Memory</a:t>
            </a:r>
          </a:p>
        </p:txBody>
      </p:sp>
      <p:sp>
        <p:nvSpPr>
          <p:cNvPr id="28676"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677"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678" name="Rectangle 31"/>
          <p:cNvSpPr>
            <a:spLocks noGrp="1" noChangeArrowheads="1"/>
          </p:cNvSpPr>
          <p:nvPr>
            <p:ph type="body" sz="half" idx="1"/>
          </p:nvPr>
        </p:nvSpPr>
        <p:spPr>
          <a:xfrm>
            <a:off x="304800" y="1371600"/>
            <a:ext cx="8610600" cy="4800600"/>
          </a:xfrm>
          <a:noFill/>
        </p:spPr>
        <p:txBody>
          <a:bodyPr/>
          <a:lstStyle/>
          <a:p>
            <a:pPr marL="685800" indent="-685800" eaLnBrk="1" hangingPunct="1"/>
            <a:r>
              <a:rPr lang="en-US" altLang="ja-JP" sz="3600" dirty="0" smtClean="0">
                <a:solidFill>
                  <a:srgbClr val="0066CC"/>
                </a:solidFill>
              </a:rPr>
              <a:t>ROM (Read Only Memory)</a:t>
            </a:r>
          </a:p>
          <a:p>
            <a:pPr marL="1465263" lvl="1" indent="-609600" eaLnBrk="1" hangingPunct="1"/>
            <a:r>
              <a:rPr lang="en-US" altLang="ja-JP" sz="3200" dirty="0" smtClean="0"/>
              <a:t>Read Only (sort of)</a:t>
            </a:r>
            <a:endParaRPr lang="th-TH" altLang="ja-JP" sz="3200" dirty="0" smtClean="0"/>
          </a:p>
          <a:p>
            <a:pPr marL="1465263" lvl="1" indent="-609600" eaLnBrk="1" hangingPunct="1"/>
            <a:r>
              <a:rPr lang="en-US" altLang="ja-JP" sz="3200" dirty="0"/>
              <a:t>Non-volatile </a:t>
            </a:r>
            <a:r>
              <a:rPr lang="en-US" altLang="ja-JP" sz="3200" dirty="0" smtClean="0"/>
              <a:t>(</a:t>
            </a:r>
            <a:r>
              <a:rPr lang="en-US" altLang="ja-JP" sz="3200" smtClean="0"/>
              <a:t>Requires no power </a:t>
            </a:r>
            <a:r>
              <a:rPr lang="en-US" altLang="ja-JP" sz="3200" dirty="0"/>
              <a:t>to maintain data</a:t>
            </a:r>
            <a:r>
              <a:rPr lang="en-US" altLang="ja-JP" sz="3200" dirty="0" smtClean="0"/>
              <a:t>)</a:t>
            </a:r>
            <a:endParaRPr lang="th-TH" altLang="ja-JP" sz="3200" dirty="0" smtClean="0"/>
          </a:p>
          <a:p>
            <a:pPr marL="685800" indent="-685800" eaLnBrk="1" hangingPunct="1"/>
            <a:endParaRPr lang="en-US" altLang="ja-JP" sz="800" dirty="0" smtClean="0">
              <a:solidFill>
                <a:srgbClr val="0066CC"/>
              </a:solidFill>
            </a:endParaRPr>
          </a:p>
          <a:p>
            <a:pPr marL="685800" indent="-685800" eaLnBrk="1" hangingPunct="1"/>
            <a:r>
              <a:rPr lang="en-US" altLang="ja-JP" sz="3600" dirty="0" smtClean="0">
                <a:solidFill>
                  <a:srgbClr val="0066CC"/>
                </a:solidFill>
              </a:rPr>
              <a:t>RAM (Random Access Memory)</a:t>
            </a:r>
          </a:p>
          <a:p>
            <a:pPr marL="1465263" lvl="1" indent="-609600" eaLnBrk="1" hangingPunct="1"/>
            <a:r>
              <a:rPr lang="en-US" altLang="ja-JP" sz="3200" dirty="0"/>
              <a:t>A</a:t>
            </a:r>
            <a:r>
              <a:rPr lang="en-US" altLang="ja-JP" sz="3200" dirty="0" smtClean="0"/>
              <a:t>llows stored data to be accessed directly in any random order.</a:t>
            </a:r>
          </a:p>
          <a:p>
            <a:pPr marL="1465263" lvl="1" indent="-609600" eaLnBrk="1" hangingPunct="1"/>
            <a:r>
              <a:rPr lang="en-US" altLang="ja-JP" sz="3200" dirty="0" smtClean="0"/>
              <a:t>Store data and instruction temporarily to be calculated by CPU</a:t>
            </a:r>
          </a:p>
          <a:p>
            <a:pPr marL="1465263" lvl="1" indent="-609600" eaLnBrk="1" hangingPunct="1"/>
            <a:r>
              <a:rPr lang="en-US" altLang="ja-JP" sz="3200" dirty="0"/>
              <a:t>Volatile </a:t>
            </a:r>
            <a:r>
              <a:rPr lang="en-US" altLang="ja-JP" sz="3200" dirty="0" smtClean="0"/>
              <a:t>(Requires </a:t>
            </a:r>
            <a:r>
              <a:rPr lang="en-US" altLang="ja-JP" sz="3200" dirty="0"/>
              <a:t>power to maintain </a:t>
            </a:r>
            <a:r>
              <a:rPr lang="en-US" altLang="ja-JP" sz="3200" dirty="0" smtClean="0"/>
              <a:t>data)</a:t>
            </a:r>
          </a:p>
          <a:p>
            <a:pPr marL="685800" indent="-685800" eaLnBrk="1" hangingPunct="1">
              <a:lnSpc>
                <a:spcPct val="80000"/>
              </a:lnSpc>
              <a:buFont typeface="Wingdings" pitchFamily="2" charset="2"/>
              <a:buAutoNum type="arabicPeriod" startAt="10"/>
            </a:pPr>
            <a:endParaRPr lang="en-US" altLang="ja-JP" sz="32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pPr>
              <a:defRPr/>
            </a:pPr>
            <a:fld id="{C68976B8-8B6F-4510-A534-BE9AC5DD5635}" type="slidenum">
              <a:rPr lang="en-US" altLang="ja-JP"/>
              <a:pPr>
                <a:defRPr/>
              </a:pPr>
              <a:t>35</a:t>
            </a:fld>
            <a:endParaRPr lang="en-US" altLang="ja-JP"/>
          </a:p>
        </p:txBody>
      </p:sp>
      <p:sp>
        <p:nvSpPr>
          <p:cNvPr id="29699" name="Rectangle 2"/>
          <p:cNvSpPr>
            <a:spLocks noGrp="1" noChangeArrowheads="1"/>
          </p:cNvSpPr>
          <p:nvPr>
            <p:ph type="title"/>
          </p:nvPr>
        </p:nvSpPr>
        <p:spPr>
          <a:xfrm>
            <a:off x="228600" y="228600"/>
            <a:ext cx="8763000" cy="762000"/>
          </a:xfrm>
        </p:spPr>
        <p:txBody>
          <a:bodyPr/>
          <a:lstStyle/>
          <a:p>
            <a:pPr eaLnBrk="1" hangingPunct="1"/>
            <a:r>
              <a:rPr lang="en-US" altLang="ja-JP" sz="4800" smtClean="0"/>
              <a:t>SAS: Sequential Access Storage</a:t>
            </a:r>
          </a:p>
        </p:txBody>
      </p:sp>
      <p:sp>
        <p:nvSpPr>
          <p:cNvPr id="29700" name="Rectangle 3"/>
          <p:cNvSpPr>
            <a:spLocks noGrp="1" noChangeArrowheads="1"/>
          </p:cNvSpPr>
          <p:nvPr>
            <p:ph type="body" sz="half" idx="1"/>
          </p:nvPr>
        </p:nvSpPr>
        <p:spPr>
          <a:xfrm>
            <a:off x="304800" y="1295400"/>
            <a:ext cx="8610600" cy="4800600"/>
          </a:xfrm>
        </p:spPr>
        <p:txBody>
          <a:bodyPr/>
          <a:lstStyle/>
          <a:p>
            <a:pPr marL="685800" indent="-685800" eaLnBrk="1" hangingPunct="1">
              <a:buSzPct val="50000"/>
              <a:buFont typeface="Wingdings" pitchFamily="2" charset="2"/>
              <a:buChar char="Ø"/>
              <a:defRPr/>
            </a:pPr>
            <a:r>
              <a:rPr lang="en-US" altLang="ja-JP" sz="3600" dirty="0">
                <a:solidFill>
                  <a:schemeClr val="accent2"/>
                </a:solidFill>
              </a:rPr>
              <a:t>A</a:t>
            </a:r>
            <a:r>
              <a:rPr lang="en-US" altLang="ja-JP" sz="3600" dirty="0" smtClean="0">
                <a:solidFill>
                  <a:schemeClr val="accent2"/>
                </a:solidFill>
              </a:rPr>
              <a:t> class of data storage devices that read their data in sequence.</a:t>
            </a:r>
          </a:p>
          <a:p>
            <a:pPr marL="685800" indent="-685800" eaLnBrk="1" hangingPunct="1">
              <a:buSzPct val="50000"/>
              <a:buFont typeface="Wingdings" pitchFamily="2" charset="2"/>
              <a:buChar char="Ø"/>
              <a:defRPr/>
            </a:pPr>
            <a:r>
              <a:rPr lang="en-US" altLang="ja-JP" sz="3600" dirty="0" smtClean="0">
                <a:solidFill>
                  <a:schemeClr val="accent2"/>
                </a:solidFill>
              </a:rPr>
              <a:t>Slower access to non serial data.</a:t>
            </a:r>
            <a:endParaRPr lang="th-TH" altLang="ja-JP" sz="3600" dirty="0" smtClean="0">
              <a:solidFill>
                <a:schemeClr val="accent2"/>
              </a:solidFill>
            </a:endParaRPr>
          </a:p>
          <a:p>
            <a:pPr marL="685800" indent="-685800" eaLnBrk="1" hangingPunct="1">
              <a:buFontTx/>
              <a:buNone/>
              <a:defRPr/>
            </a:pPr>
            <a:endParaRPr lang="th-TH" altLang="ja-JP" sz="1200" dirty="0" smtClean="0"/>
          </a:p>
          <a:p>
            <a:pPr marL="685800" indent="-685800" eaLnBrk="1" hangingPunct="1">
              <a:buFontTx/>
              <a:buNone/>
              <a:defRPr/>
            </a:pPr>
            <a:endParaRPr lang="th-TH" altLang="ja-JP" sz="1800" dirty="0" smtClean="0"/>
          </a:p>
          <a:p>
            <a:pPr marL="685800" indent="-685800" eaLnBrk="1" hangingPunct="1">
              <a:buFontTx/>
              <a:buNone/>
              <a:defRPr/>
            </a:pPr>
            <a:r>
              <a:rPr lang="en-US" altLang="ja-JP" sz="3200" dirty="0" smtClean="0"/>
              <a:t>Examples</a:t>
            </a:r>
            <a:endParaRPr lang="th-TH" altLang="ja-JP" sz="3200" dirty="0" smtClean="0"/>
          </a:p>
          <a:p>
            <a:pPr marL="685800" indent="-685800" eaLnBrk="1" hangingPunct="1">
              <a:defRPr/>
            </a:pPr>
            <a:r>
              <a:rPr lang="en-US" altLang="ja-JP" sz="3200" dirty="0" smtClean="0"/>
              <a:t>Paper Tape</a:t>
            </a:r>
          </a:p>
          <a:p>
            <a:pPr marL="685800" indent="-685800" eaLnBrk="1" hangingPunct="1">
              <a:defRPr/>
            </a:pPr>
            <a:r>
              <a:rPr lang="en-US" altLang="ja-JP" sz="3200" dirty="0" smtClean="0"/>
              <a:t>Punch Card</a:t>
            </a:r>
            <a:endParaRPr lang="th-TH" altLang="ja-JP" sz="3200" dirty="0" smtClean="0"/>
          </a:p>
          <a:p>
            <a:pPr marL="685800" indent="-685800" eaLnBrk="1" hangingPunct="1">
              <a:defRPr/>
            </a:pPr>
            <a:r>
              <a:rPr lang="en-US" altLang="ja-JP" sz="3200" dirty="0" smtClean="0"/>
              <a:t>Magnetic Tape</a:t>
            </a:r>
            <a:endParaRPr lang="th-TH" altLang="ja-JP" sz="3200" dirty="0" smtClean="0"/>
          </a:p>
          <a:p>
            <a:pPr marL="0" indent="0" eaLnBrk="1" hangingPunct="1">
              <a:buFontTx/>
              <a:buNone/>
              <a:defRPr/>
            </a:pPr>
            <a:endParaRPr lang="en-US" altLang="ja-JP" sz="3200" dirty="0" smtClean="0"/>
          </a:p>
        </p:txBody>
      </p:sp>
      <p:sp>
        <p:nvSpPr>
          <p:cNvPr id="29701"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702"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703" name="Line 6"/>
          <p:cNvSpPr>
            <a:spLocks noChangeShapeType="1"/>
          </p:cNvSpPr>
          <p:nvPr/>
        </p:nvSpPr>
        <p:spPr bwMode="auto">
          <a:xfrm>
            <a:off x="152400" y="3352800"/>
            <a:ext cx="8763000"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0"/>
          </p:nvPr>
        </p:nvSpPr>
        <p:spPr/>
        <p:txBody>
          <a:bodyPr/>
          <a:lstStyle/>
          <a:p>
            <a:pPr>
              <a:defRPr/>
            </a:pPr>
            <a:fld id="{538C5812-F3DF-4C1C-B808-A5C215ECE536}" type="slidenum">
              <a:rPr lang="en-US" altLang="ja-JP"/>
              <a:pPr>
                <a:defRPr/>
              </a:pPr>
              <a:t>36</a:t>
            </a:fld>
            <a:endParaRPr lang="en-US" altLang="ja-JP"/>
          </a:p>
        </p:txBody>
      </p:sp>
      <p:sp>
        <p:nvSpPr>
          <p:cNvPr id="30723" name="Rectangle 2"/>
          <p:cNvSpPr>
            <a:spLocks noGrp="1" noChangeArrowheads="1"/>
          </p:cNvSpPr>
          <p:nvPr>
            <p:ph type="title"/>
          </p:nvPr>
        </p:nvSpPr>
        <p:spPr>
          <a:xfrm>
            <a:off x="228600" y="228600"/>
            <a:ext cx="8763000" cy="762000"/>
          </a:xfrm>
        </p:spPr>
        <p:txBody>
          <a:bodyPr/>
          <a:lstStyle/>
          <a:p>
            <a:pPr eaLnBrk="1" hangingPunct="1"/>
            <a:r>
              <a:rPr lang="en-US" altLang="ja-JP" sz="4800" smtClean="0"/>
              <a:t>SAS: Sequential Access Storage</a:t>
            </a:r>
          </a:p>
        </p:txBody>
      </p:sp>
      <p:sp>
        <p:nvSpPr>
          <p:cNvPr id="30724" name="Rectangle 3"/>
          <p:cNvSpPr>
            <a:spLocks noGrp="1" noChangeArrowheads="1"/>
          </p:cNvSpPr>
          <p:nvPr>
            <p:ph type="body" sz="half" idx="1"/>
          </p:nvPr>
        </p:nvSpPr>
        <p:spPr>
          <a:xfrm>
            <a:off x="5715000" y="5029200"/>
            <a:ext cx="2286000" cy="838200"/>
          </a:xfrm>
        </p:spPr>
        <p:txBody>
          <a:bodyPr/>
          <a:lstStyle/>
          <a:p>
            <a:pPr marL="0" indent="0" algn="ctr" eaLnBrk="1" hangingPunct="1">
              <a:lnSpc>
                <a:spcPct val="80000"/>
              </a:lnSpc>
              <a:buSzPct val="50000"/>
              <a:buFont typeface="Wingdings" pitchFamily="2" charset="2"/>
              <a:buNone/>
            </a:pPr>
            <a:r>
              <a:rPr lang="en-US" altLang="ja-JP" sz="3200" smtClean="0"/>
              <a:t>Magnetic Tape</a:t>
            </a:r>
          </a:p>
          <a:p>
            <a:pPr marL="0" indent="0" algn="ctr" eaLnBrk="1" hangingPunct="1">
              <a:lnSpc>
                <a:spcPct val="80000"/>
              </a:lnSpc>
              <a:buSzPct val="50000"/>
              <a:buFont typeface="Wingdings" pitchFamily="2" charset="2"/>
              <a:buNone/>
            </a:pPr>
            <a:endParaRPr lang="en-US" altLang="ja-JP" sz="3200" smtClean="0"/>
          </a:p>
        </p:txBody>
      </p:sp>
      <p:sp>
        <p:nvSpPr>
          <p:cNvPr id="30725"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26"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0727" name="Picture 7" descr="magnetic_tap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0"/>
            <a:ext cx="23622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9" descr="200px-Kaseta_magnetofonowa_ub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200400"/>
            <a:ext cx="19050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1" descr="ANd9GcT3YYiGA54UWZso1yNGHVt7FwhteIshDQftjE8Txwo_D_7aU_npF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371600"/>
            <a:ext cx="32194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Rectangle 16"/>
          <p:cNvSpPr>
            <a:spLocks noChangeArrowheads="1"/>
          </p:cNvSpPr>
          <p:nvPr/>
        </p:nvSpPr>
        <p:spPr bwMode="auto">
          <a:xfrm>
            <a:off x="838200" y="29718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buSzPct val="50000"/>
              <a:buFont typeface="Wingdings" pitchFamily="2" charset="2"/>
              <a:buNone/>
            </a:pPr>
            <a:r>
              <a:rPr lang="en-US" altLang="ja-JP" sz="3200" b="1">
                <a:latin typeface="Browallia New" pitchFamily="34" charset="-34"/>
              </a:rPr>
              <a:t>Punch Card</a:t>
            </a:r>
          </a:p>
        </p:txBody>
      </p:sp>
      <p:sp>
        <p:nvSpPr>
          <p:cNvPr id="30731" name="AutoShape 18"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32" name="AutoShape 20"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0733" name="Picture 22" descr="reikanauh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810000"/>
            <a:ext cx="22193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4" name="Rectangle 23"/>
          <p:cNvSpPr>
            <a:spLocks noChangeArrowheads="1"/>
          </p:cNvSpPr>
          <p:nvPr/>
        </p:nvSpPr>
        <p:spPr bwMode="auto">
          <a:xfrm>
            <a:off x="609600" y="59436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buSzPct val="50000"/>
              <a:buFont typeface="Wingdings" pitchFamily="2" charset="2"/>
              <a:buNone/>
            </a:pPr>
            <a:r>
              <a:rPr lang="en-US" altLang="ja-JP" sz="3200" b="1">
                <a:latin typeface="Browallia New" pitchFamily="34" charset="-34"/>
              </a:rPr>
              <a:t>Paper Tape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p:txBody>
          <a:bodyPr/>
          <a:lstStyle/>
          <a:p>
            <a:pPr>
              <a:defRPr/>
            </a:pPr>
            <a:fld id="{842C0B20-902B-4308-B0FE-4FCAEED2C48A}" type="slidenum">
              <a:rPr lang="en-US" altLang="ja-JP"/>
              <a:pPr>
                <a:defRPr/>
              </a:pPr>
              <a:t>37</a:t>
            </a:fld>
            <a:endParaRPr lang="en-US" altLang="ja-JP"/>
          </a:p>
        </p:txBody>
      </p:sp>
      <p:sp>
        <p:nvSpPr>
          <p:cNvPr id="31747" name="Rectangle 2"/>
          <p:cNvSpPr>
            <a:spLocks noGrp="1" noChangeArrowheads="1"/>
          </p:cNvSpPr>
          <p:nvPr>
            <p:ph type="title"/>
          </p:nvPr>
        </p:nvSpPr>
        <p:spPr>
          <a:xfrm>
            <a:off x="228600" y="228600"/>
            <a:ext cx="8763000" cy="762000"/>
          </a:xfrm>
        </p:spPr>
        <p:txBody>
          <a:bodyPr/>
          <a:lstStyle/>
          <a:p>
            <a:pPr eaLnBrk="1" hangingPunct="1"/>
            <a:r>
              <a:rPr lang="en-US" altLang="ja-JP" sz="4800" smtClean="0"/>
              <a:t>DAS: Direct Access Storage</a:t>
            </a:r>
          </a:p>
        </p:txBody>
      </p:sp>
      <p:sp>
        <p:nvSpPr>
          <p:cNvPr id="31748" name="Rectangle 3"/>
          <p:cNvSpPr>
            <a:spLocks noGrp="1" noChangeArrowheads="1"/>
          </p:cNvSpPr>
          <p:nvPr>
            <p:ph type="body" sz="half" idx="1"/>
          </p:nvPr>
        </p:nvSpPr>
        <p:spPr>
          <a:xfrm>
            <a:off x="304800" y="1371600"/>
            <a:ext cx="8686800" cy="1219200"/>
          </a:xfrm>
        </p:spPr>
        <p:txBody>
          <a:bodyPr/>
          <a:lstStyle/>
          <a:p>
            <a:pPr marL="452438" indent="-452438" eaLnBrk="1" hangingPunct="1">
              <a:buSzPct val="50000"/>
              <a:buFont typeface="Wingdings" pitchFamily="2" charset="2"/>
              <a:buChar char="Ø"/>
            </a:pPr>
            <a:r>
              <a:rPr lang="en-US" altLang="ja-JP" sz="3200" smtClean="0">
                <a:solidFill>
                  <a:schemeClr val="accent2"/>
                </a:solidFill>
              </a:rPr>
              <a:t>Relatively low access time relative to its capacity</a:t>
            </a:r>
          </a:p>
          <a:p>
            <a:pPr marL="452438" indent="-452438" eaLnBrk="1" hangingPunct="1">
              <a:buSzPct val="50000"/>
              <a:buFont typeface="Wingdings" pitchFamily="2" charset="2"/>
              <a:buChar char="Ø"/>
            </a:pPr>
            <a:r>
              <a:rPr lang="en-US" altLang="ja-JP" sz="3200" smtClean="0">
                <a:solidFill>
                  <a:schemeClr val="accent2"/>
                </a:solidFill>
              </a:rPr>
              <a:t>The access methods: Sequential, Indexed and Direct.</a:t>
            </a:r>
            <a:endParaRPr lang="en-US" altLang="ja-JP" sz="3200" smtClean="0"/>
          </a:p>
        </p:txBody>
      </p:sp>
      <p:sp>
        <p:nvSpPr>
          <p:cNvPr id="31749"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750"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751" name="Rectangle 6"/>
          <p:cNvSpPr>
            <a:spLocks noChangeArrowheads="1"/>
          </p:cNvSpPr>
          <p:nvPr/>
        </p:nvSpPr>
        <p:spPr bwMode="auto">
          <a:xfrm>
            <a:off x="152400" y="2743200"/>
            <a:ext cx="4648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2438" indent="-452438">
              <a:lnSpc>
                <a:spcPct val="90000"/>
              </a:lnSpc>
              <a:spcBef>
                <a:spcPct val="20000"/>
              </a:spcBef>
              <a:buFontTx/>
              <a:buChar char="•"/>
            </a:pPr>
            <a:r>
              <a:rPr lang="en-US" altLang="ja-JP" sz="2800" b="1">
                <a:solidFill>
                  <a:srgbClr val="006666"/>
                </a:solidFill>
                <a:latin typeface="Browallia New" pitchFamily="34" charset="-34"/>
              </a:rPr>
              <a:t>Magnetic</a:t>
            </a:r>
          </a:p>
          <a:p>
            <a:pPr marL="1504950" lvl="1" indent="-609600">
              <a:lnSpc>
                <a:spcPct val="90000"/>
              </a:lnSpc>
              <a:spcBef>
                <a:spcPct val="20000"/>
              </a:spcBef>
              <a:buFontTx/>
              <a:buChar char="•"/>
            </a:pPr>
            <a:r>
              <a:rPr lang="en-US" altLang="ja-JP" sz="2800">
                <a:latin typeface="Browallia New" pitchFamily="34" charset="-34"/>
              </a:rPr>
              <a:t>Hard Disk</a:t>
            </a:r>
            <a:endParaRPr lang="th-TH" altLang="ja-JP" sz="2800">
              <a:latin typeface="Browallia New" pitchFamily="34" charset="-34"/>
            </a:endParaRPr>
          </a:p>
          <a:p>
            <a:pPr marL="1504950" lvl="1" indent="-609600">
              <a:lnSpc>
                <a:spcPct val="90000"/>
              </a:lnSpc>
              <a:spcBef>
                <a:spcPct val="20000"/>
              </a:spcBef>
              <a:buFontTx/>
              <a:buChar char="•"/>
            </a:pPr>
            <a:r>
              <a:rPr lang="en-US" altLang="ja-JP" sz="2800">
                <a:latin typeface="Browallia New" pitchFamily="34" charset="-34"/>
              </a:rPr>
              <a:t>Diskette or Floppy Disk</a:t>
            </a:r>
            <a:endParaRPr lang="th-TH" altLang="ja-JP" sz="2800">
              <a:latin typeface="Browallia New" pitchFamily="34" charset="-34"/>
            </a:endParaRPr>
          </a:p>
          <a:p>
            <a:pPr marL="452438" indent="-452438">
              <a:lnSpc>
                <a:spcPct val="90000"/>
              </a:lnSpc>
              <a:spcBef>
                <a:spcPct val="20000"/>
              </a:spcBef>
              <a:buFontTx/>
              <a:buChar char="•"/>
            </a:pPr>
            <a:r>
              <a:rPr lang="en-US" altLang="ja-JP" sz="2800" b="1">
                <a:solidFill>
                  <a:srgbClr val="006666"/>
                </a:solidFill>
                <a:latin typeface="Browallia New" pitchFamily="34" charset="-34"/>
              </a:rPr>
              <a:t>Optical</a:t>
            </a:r>
          </a:p>
          <a:p>
            <a:pPr marL="1504950" lvl="1" indent="-609600">
              <a:lnSpc>
                <a:spcPct val="90000"/>
              </a:lnSpc>
              <a:spcBef>
                <a:spcPct val="20000"/>
              </a:spcBef>
              <a:buFontTx/>
              <a:buChar char="•"/>
            </a:pPr>
            <a:r>
              <a:rPr lang="en-US" altLang="ja-JP" sz="2800">
                <a:latin typeface="Browallia New" pitchFamily="34" charset="-34"/>
              </a:rPr>
              <a:t>Compact Disc (CD)	     </a:t>
            </a:r>
          </a:p>
          <a:p>
            <a:pPr marL="1504950" lvl="1" indent="-609600">
              <a:lnSpc>
                <a:spcPct val="90000"/>
              </a:lnSpc>
              <a:spcBef>
                <a:spcPct val="20000"/>
              </a:spcBef>
              <a:buFontTx/>
              <a:buChar char="•"/>
            </a:pPr>
            <a:r>
              <a:rPr lang="en-US" altLang="ja-JP" sz="2800">
                <a:latin typeface="Browallia New" pitchFamily="34" charset="-34"/>
              </a:rPr>
              <a:t>Digital Versatile Disc (DVD)</a:t>
            </a:r>
          </a:p>
          <a:p>
            <a:pPr marL="1504950" lvl="1" indent="-609600">
              <a:lnSpc>
                <a:spcPct val="90000"/>
              </a:lnSpc>
              <a:spcBef>
                <a:spcPct val="20000"/>
              </a:spcBef>
              <a:buFontTx/>
              <a:buChar char="•"/>
            </a:pPr>
            <a:r>
              <a:rPr lang="en-US" altLang="ja-JP" sz="2800">
                <a:latin typeface="Browallia New" pitchFamily="34" charset="-34"/>
              </a:rPr>
              <a:t>Blu-ray Disc (BD)</a:t>
            </a:r>
          </a:p>
        </p:txBody>
      </p:sp>
      <p:sp>
        <p:nvSpPr>
          <p:cNvPr id="31752" name="Rectangle 7"/>
          <p:cNvSpPr>
            <a:spLocks noChangeArrowheads="1"/>
          </p:cNvSpPr>
          <p:nvPr/>
        </p:nvSpPr>
        <p:spPr bwMode="auto">
          <a:xfrm>
            <a:off x="4572000" y="2743200"/>
            <a:ext cx="4343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2438" indent="-452438">
              <a:lnSpc>
                <a:spcPct val="90000"/>
              </a:lnSpc>
              <a:spcBef>
                <a:spcPct val="20000"/>
              </a:spcBef>
              <a:buFontTx/>
              <a:buChar char="•"/>
            </a:pPr>
            <a:r>
              <a:rPr lang="en-US" altLang="ja-JP" sz="2800" b="1">
                <a:solidFill>
                  <a:srgbClr val="006666"/>
                </a:solidFill>
                <a:latin typeface="Browallia New" pitchFamily="34" charset="-34"/>
              </a:rPr>
              <a:t>Solid State</a:t>
            </a:r>
          </a:p>
          <a:p>
            <a:pPr marL="1504950" lvl="1" indent="-609600">
              <a:lnSpc>
                <a:spcPct val="90000"/>
              </a:lnSpc>
              <a:spcBef>
                <a:spcPct val="20000"/>
              </a:spcBef>
              <a:buFontTx/>
              <a:buChar char="•"/>
            </a:pPr>
            <a:r>
              <a:rPr lang="en-US" altLang="ja-JP" sz="2800">
                <a:latin typeface="Browallia New" pitchFamily="34" charset="-34"/>
              </a:rPr>
              <a:t>USB Flash Drive</a:t>
            </a:r>
          </a:p>
          <a:p>
            <a:pPr marL="1504950" lvl="1" indent="-609600">
              <a:lnSpc>
                <a:spcPct val="90000"/>
              </a:lnSpc>
              <a:spcBef>
                <a:spcPct val="20000"/>
              </a:spcBef>
              <a:buFontTx/>
              <a:buChar char="•"/>
            </a:pPr>
            <a:r>
              <a:rPr lang="en-US" altLang="ja-JP" sz="2800">
                <a:latin typeface="Browallia New" pitchFamily="34" charset="-34"/>
              </a:rPr>
              <a:t>Solid State Drive (SSD)</a:t>
            </a:r>
          </a:p>
        </p:txBody>
      </p:sp>
      <p:sp>
        <p:nvSpPr>
          <p:cNvPr id="31753" name="Line 8"/>
          <p:cNvSpPr>
            <a:spLocks noChangeShapeType="1"/>
          </p:cNvSpPr>
          <p:nvPr/>
        </p:nvSpPr>
        <p:spPr bwMode="auto">
          <a:xfrm>
            <a:off x="152400" y="2590800"/>
            <a:ext cx="8763000"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p:txBody>
          <a:bodyPr/>
          <a:lstStyle/>
          <a:p>
            <a:pPr>
              <a:defRPr/>
            </a:pPr>
            <a:fld id="{11104672-B62B-47EC-898F-3B7B053FDE70}" type="slidenum">
              <a:rPr lang="en-US" altLang="ja-JP"/>
              <a:pPr>
                <a:defRPr/>
              </a:pPr>
              <a:t>38</a:t>
            </a:fld>
            <a:endParaRPr lang="en-US" altLang="ja-JP"/>
          </a:p>
        </p:txBody>
      </p:sp>
      <p:sp>
        <p:nvSpPr>
          <p:cNvPr id="32771" name="Rectangle 2"/>
          <p:cNvSpPr>
            <a:spLocks noGrp="1" noChangeArrowheads="1"/>
          </p:cNvSpPr>
          <p:nvPr>
            <p:ph type="title"/>
          </p:nvPr>
        </p:nvSpPr>
        <p:spPr>
          <a:xfrm>
            <a:off x="228600" y="228600"/>
            <a:ext cx="8763000" cy="762000"/>
          </a:xfrm>
        </p:spPr>
        <p:txBody>
          <a:bodyPr/>
          <a:lstStyle/>
          <a:p>
            <a:pPr eaLnBrk="1" hangingPunct="1"/>
            <a:r>
              <a:rPr lang="en-US" altLang="ja-JP" sz="4800" smtClean="0"/>
              <a:t>Magnetic Disk Details</a:t>
            </a:r>
          </a:p>
        </p:txBody>
      </p:sp>
      <p:sp>
        <p:nvSpPr>
          <p:cNvPr id="32772"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773"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2774" name="Picture 9" descr="010eds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048000"/>
            <a:ext cx="304800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10"/>
          <p:cNvSpPr>
            <a:spLocks noGrp="1" noChangeArrowheads="1"/>
          </p:cNvSpPr>
          <p:nvPr>
            <p:ph type="body" sz="half" idx="1"/>
          </p:nvPr>
        </p:nvSpPr>
        <p:spPr>
          <a:xfrm>
            <a:off x="304800" y="1295400"/>
            <a:ext cx="8610600" cy="4800600"/>
          </a:xfrm>
          <a:noFill/>
        </p:spPr>
        <p:txBody>
          <a:bodyPr/>
          <a:lstStyle/>
          <a:p>
            <a:pPr marL="363538" indent="-363538" eaLnBrk="1" hangingPunct="1"/>
            <a:r>
              <a:rPr lang="en-US" altLang="ja-JP" sz="3200" smtClean="0">
                <a:solidFill>
                  <a:srgbClr val="CC3300"/>
                </a:solidFill>
              </a:rPr>
              <a:t>Sector</a:t>
            </a:r>
            <a:r>
              <a:rPr lang="en-US" altLang="ja-JP" sz="3200" smtClean="0"/>
              <a:t>: </a:t>
            </a:r>
            <a:r>
              <a:rPr lang="en-US" altLang="ja-JP" sz="3200" b="0" smtClean="0"/>
              <a:t>smallest unit of data that can be read or written from a disk. Typically, sectors are 512 bytes in size, but other sizes including 1024 and 2048 are common.</a:t>
            </a:r>
          </a:p>
          <a:p>
            <a:pPr marL="363538" indent="-363538" eaLnBrk="1" hangingPunct="1"/>
            <a:r>
              <a:rPr lang="en-US" altLang="ja-JP" sz="3200" smtClean="0">
                <a:solidFill>
                  <a:srgbClr val="CC3300"/>
                </a:solidFill>
              </a:rPr>
              <a:t>Cluster</a:t>
            </a:r>
            <a:r>
              <a:rPr lang="en-US" altLang="ja-JP" sz="3200" smtClean="0"/>
              <a:t>: </a:t>
            </a:r>
            <a:r>
              <a:rPr lang="en-US" altLang="ja-JP" sz="3200" b="0" smtClean="0"/>
              <a:t>A cluster is the smallest unit of </a:t>
            </a:r>
            <a:br>
              <a:rPr lang="en-US" altLang="ja-JP" sz="3200" b="0" smtClean="0"/>
            </a:br>
            <a:r>
              <a:rPr lang="en-US" altLang="ja-JP" sz="3200" b="0" smtClean="0"/>
              <a:t>data that a file system can allocate for a </a:t>
            </a:r>
            <a:br>
              <a:rPr lang="en-US" altLang="ja-JP" sz="3200" b="0" smtClean="0"/>
            </a:br>
            <a:r>
              <a:rPr lang="en-US" altLang="ja-JP" sz="3200" b="0" smtClean="0"/>
              <a:t>file. (e.g. 512 – 4,096 bytes for NTFS)</a:t>
            </a:r>
            <a:endParaRPr lang="en-US" altLang="ja-JP" sz="3200" smtClean="0"/>
          </a:p>
        </p:txBody>
      </p:sp>
      <p:sp>
        <p:nvSpPr>
          <p:cNvPr id="32776" name="Rectangle 11"/>
          <p:cNvSpPr>
            <a:spLocks noChangeArrowheads="1"/>
          </p:cNvSpPr>
          <p:nvPr/>
        </p:nvSpPr>
        <p:spPr bwMode="auto">
          <a:xfrm>
            <a:off x="0" y="6553200"/>
            <a:ext cx="335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0" indent="-685800">
              <a:spcBef>
                <a:spcPct val="20000"/>
              </a:spcBef>
            </a:pPr>
            <a:r>
              <a:rPr lang="en-US" altLang="ja-JP" sz="1200">
                <a:latin typeface="Browallia New" pitchFamily="34" charset="-34"/>
              </a:rPr>
              <a:t>Ref: http://www.sweetscape.com/010editor/manual/EditingDrives.htm</a:t>
            </a:r>
            <a:endParaRPr lang="en-US" altLang="ja-JP" sz="1400" b="1">
              <a:latin typeface="Browallia New" pitchFamily="34" charset="-34"/>
            </a:endParaRPr>
          </a:p>
        </p:txBody>
      </p:sp>
      <p:sp>
        <p:nvSpPr>
          <p:cNvPr id="32777" name="Rectangle 12"/>
          <p:cNvSpPr>
            <a:spLocks noChangeArrowheads="1"/>
          </p:cNvSpPr>
          <p:nvPr/>
        </p:nvSpPr>
        <p:spPr bwMode="auto">
          <a:xfrm>
            <a:off x="228600" y="5334000"/>
            <a:ext cx="8610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63538" indent="-363538">
              <a:spcBef>
                <a:spcPct val="20000"/>
              </a:spcBef>
              <a:buFontTx/>
              <a:buChar char="•"/>
            </a:pPr>
            <a:r>
              <a:rPr lang="en-US" altLang="ja-JP" sz="3200" b="1">
                <a:solidFill>
                  <a:srgbClr val="CC3300"/>
                </a:solidFill>
                <a:latin typeface="Browallia New" pitchFamily="34" charset="-34"/>
              </a:rPr>
              <a:t>Track</a:t>
            </a:r>
            <a:r>
              <a:rPr lang="en-US" altLang="ja-JP" sz="3200" b="1">
                <a:latin typeface="Browallia New" pitchFamily="34" charset="-34"/>
              </a:rPr>
              <a:t>: </a:t>
            </a:r>
            <a:r>
              <a:rPr lang="en-US" altLang="ja-JP" sz="3200">
                <a:latin typeface="Browallia New" pitchFamily="34" charset="-34"/>
              </a:rPr>
              <a:t>A track is a concentric ring of sectors on a platter.</a:t>
            </a:r>
            <a:endParaRPr lang="th-TH" altLang="ja-JP" sz="3200">
              <a:latin typeface="Browallia New" pitchFamily="34" charset="-34"/>
            </a:endParaRPr>
          </a:p>
          <a:p>
            <a:pPr marL="363538" indent="-363538">
              <a:spcBef>
                <a:spcPct val="20000"/>
              </a:spcBef>
              <a:buFontTx/>
              <a:buChar char="•"/>
            </a:pPr>
            <a:r>
              <a:rPr lang="en-US" altLang="ja-JP" sz="3200" b="1">
                <a:solidFill>
                  <a:srgbClr val="CC3300"/>
                </a:solidFill>
                <a:latin typeface="Browallia New" pitchFamily="34" charset="-34"/>
              </a:rPr>
              <a:t>Cylinder</a:t>
            </a:r>
            <a:r>
              <a:rPr lang="en-US" altLang="ja-JP" sz="3200" b="1">
                <a:latin typeface="Browallia New" pitchFamily="34" charset="-34"/>
              </a:rPr>
              <a:t>: </a:t>
            </a:r>
            <a:r>
              <a:rPr lang="en-US" altLang="ja-JP" sz="3200">
                <a:latin typeface="Browallia New" pitchFamily="34" charset="-34"/>
              </a:rPr>
              <a:t>A cylinder is a group of tracks in all the platters</a:t>
            </a:r>
            <a:endParaRPr lang="en-US" altLang="ja-JP" sz="3200" b="1">
              <a:latin typeface="Browallia New" pitchFamily="34" charset="-34"/>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0"/>
          </p:nvPr>
        </p:nvSpPr>
        <p:spPr/>
        <p:txBody>
          <a:bodyPr/>
          <a:lstStyle/>
          <a:p>
            <a:pPr>
              <a:defRPr/>
            </a:pPr>
            <a:fld id="{3EE7E1A2-D964-42E9-9FD5-337CC3D56649}" type="slidenum">
              <a:rPr lang="en-US" altLang="ja-JP"/>
              <a:pPr>
                <a:defRPr/>
              </a:pPr>
              <a:t>39</a:t>
            </a:fld>
            <a:endParaRPr lang="en-US" altLang="ja-JP"/>
          </a:p>
        </p:txBody>
      </p:sp>
      <p:sp>
        <p:nvSpPr>
          <p:cNvPr id="33795" name="Rectangle 2"/>
          <p:cNvSpPr>
            <a:spLocks noGrp="1" noChangeArrowheads="1"/>
          </p:cNvSpPr>
          <p:nvPr>
            <p:ph type="title"/>
          </p:nvPr>
        </p:nvSpPr>
        <p:spPr>
          <a:xfrm>
            <a:off x="228600" y="228600"/>
            <a:ext cx="8763000" cy="762000"/>
          </a:xfrm>
        </p:spPr>
        <p:txBody>
          <a:bodyPr/>
          <a:lstStyle/>
          <a:p>
            <a:pPr eaLnBrk="1" hangingPunct="1"/>
            <a:r>
              <a:rPr lang="en-US" altLang="ja-JP" sz="4800" smtClean="0"/>
              <a:t>CD and DVD</a:t>
            </a:r>
          </a:p>
        </p:txBody>
      </p:sp>
      <p:sp>
        <p:nvSpPr>
          <p:cNvPr id="33796" name="AutoShape 3"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97"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98" name="Rectangle 5"/>
          <p:cNvSpPr>
            <a:spLocks noGrp="1" noChangeArrowheads="1"/>
          </p:cNvSpPr>
          <p:nvPr>
            <p:ph type="body" sz="half" idx="1"/>
          </p:nvPr>
        </p:nvSpPr>
        <p:spPr>
          <a:xfrm>
            <a:off x="304800" y="1295400"/>
            <a:ext cx="8610600" cy="4038600"/>
          </a:xfrm>
          <a:noFill/>
        </p:spPr>
        <p:txBody>
          <a:bodyPr/>
          <a:lstStyle/>
          <a:p>
            <a:pPr marL="363538" indent="-363538" eaLnBrk="1" hangingPunct="1"/>
            <a:r>
              <a:rPr lang="en-US" altLang="ja-JP" sz="3600" b="0" smtClean="0"/>
              <a:t>The data is stored on the disc with a laser or stamping machine, and can be accessed when the data path is illuminated with a laser while spinning.</a:t>
            </a:r>
          </a:p>
          <a:p>
            <a:pPr marL="363538" indent="-363538" eaLnBrk="1" hangingPunct="1"/>
            <a:r>
              <a:rPr lang="en-US" altLang="ja-JP" sz="3200" b="0" smtClean="0"/>
              <a:t>CD storage capacity: 650 – 870 MB</a:t>
            </a:r>
          </a:p>
          <a:p>
            <a:pPr marL="363538" indent="-363538" eaLnBrk="1" hangingPunct="1"/>
            <a:r>
              <a:rPr lang="en-US" altLang="ja-JP" sz="3200" b="0" smtClean="0"/>
              <a:t>DVD storage capacity: 4.7 – 17 GB</a:t>
            </a:r>
          </a:p>
          <a:p>
            <a:pPr marL="363538" indent="-363538" eaLnBrk="1" hangingPunct="1"/>
            <a:endParaRPr lang="en-US" altLang="ja-JP" sz="3200" smtClean="0"/>
          </a:p>
        </p:txBody>
      </p:sp>
      <p:sp>
        <p:nvSpPr>
          <p:cNvPr id="33799" name="AutoShape 6" descr="Z"/>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00" name="Rectangle 11"/>
          <p:cNvSpPr>
            <a:spLocks noChangeArrowheads="1"/>
          </p:cNvSpPr>
          <p:nvPr/>
        </p:nvSpPr>
        <p:spPr bwMode="auto">
          <a:xfrm>
            <a:off x="990600" y="4648200"/>
            <a:ext cx="2286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2438" indent="-452438">
              <a:lnSpc>
                <a:spcPct val="90000"/>
              </a:lnSpc>
              <a:spcBef>
                <a:spcPct val="20000"/>
              </a:spcBef>
              <a:buFontTx/>
              <a:buChar char="•"/>
            </a:pPr>
            <a:r>
              <a:rPr lang="en-US" altLang="ja-JP" sz="3200" b="1">
                <a:solidFill>
                  <a:srgbClr val="006666"/>
                </a:solidFill>
                <a:latin typeface="Browallia New" pitchFamily="34" charset="-34"/>
              </a:rPr>
              <a:t>CD-ROM </a:t>
            </a:r>
          </a:p>
          <a:p>
            <a:pPr marL="452438" indent="-452438">
              <a:lnSpc>
                <a:spcPct val="90000"/>
              </a:lnSpc>
              <a:spcBef>
                <a:spcPct val="20000"/>
              </a:spcBef>
              <a:buFontTx/>
              <a:buChar char="•"/>
            </a:pPr>
            <a:r>
              <a:rPr lang="en-US" altLang="ja-JP" sz="3200" b="1">
                <a:solidFill>
                  <a:srgbClr val="006666"/>
                </a:solidFill>
                <a:latin typeface="Browallia New" pitchFamily="34" charset="-34"/>
              </a:rPr>
              <a:t>CD-R</a:t>
            </a:r>
          </a:p>
          <a:p>
            <a:pPr marL="452438" indent="-452438">
              <a:lnSpc>
                <a:spcPct val="90000"/>
              </a:lnSpc>
              <a:spcBef>
                <a:spcPct val="20000"/>
              </a:spcBef>
              <a:buFontTx/>
              <a:buChar char="•"/>
            </a:pPr>
            <a:r>
              <a:rPr lang="en-US" altLang="ja-JP" sz="3200" b="1">
                <a:solidFill>
                  <a:srgbClr val="006666"/>
                </a:solidFill>
                <a:latin typeface="Browallia New" pitchFamily="34" charset="-34"/>
              </a:rPr>
              <a:t>CD-RW</a:t>
            </a:r>
            <a:endParaRPr lang="en-US" altLang="ja-JP" sz="3200" b="1">
              <a:latin typeface="Browallia New" pitchFamily="34" charset="-34"/>
            </a:endParaRPr>
          </a:p>
        </p:txBody>
      </p:sp>
      <p:sp>
        <p:nvSpPr>
          <p:cNvPr id="33801" name="Rectangle 12"/>
          <p:cNvSpPr>
            <a:spLocks noChangeArrowheads="1"/>
          </p:cNvSpPr>
          <p:nvPr/>
        </p:nvSpPr>
        <p:spPr bwMode="auto">
          <a:xfrm>
            <a:off x="3276600" y="4648200"/>
            <a:ext cx="2209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2438" indent="-452438">
              <a:lnSpc>
                <a:spcPct val="90000"/>
              </a:lnSpc>
              <a:spcBef>
                <a:spcPct val="20000"/>
              </a:spcBef>
              <a:buFontTx/>
              <a:buChar char="•"/>
            </a:pPr>
            <a:r>
              <a:rPr lang="en-US" altLang="ja-JP" sz="3200" b="1">
                <a:solidFill>
                  <a:srgbClr val="006666"/>
                </a:solidFill>
                <a:latin typeface="Browallia New" pitchFamily="34" charset="-34"/>
              </a:rPr>
              <a:t>DVD-ROM </a:t>
            </a:r>
          </a:p>
          <a:p>
            <a:pPr marL="452438" indent="-452438">
              <a:lnSpc>
                <a:spcPct val="90000"/>
              </a:lnSpc>
              <a:spcBef>
                <a:spcPct val="20000"/>
              </a:spcBef>
              <a:buFontTx/>
              <a:buChar char="•"/>
            </a:pPr>
            <a:r>
              <a:rPr lang="en-US" altLang="ja-JP" sz="3200" b="1">
                <a:solidFill>
                  <a:srgbClr val="006666"/>
                </a:solidFill>
                <a:latin typeface="Browallia New" pitchFamily="34" charset="-34"/>
              </a:rPr>
              <a:t>DVD-R</a:t>
            </a:r>
          </a:p>
          <a:p>
            <a:pPr marL="452438" indent="-452438">
              <a:lnSpc>
                <a:spcPct val="90000"/>
              </a:lnSpc>
              <a:spcBef>
                <a:spcPct val="20000"/>
              </a:spcBef>
              <a:buFontTx/>
              <a:buChar char="•"/>
            </a:pPr>
            <a:r>
              <a:rPr lang="en-US" altLang="ja-JP" sz="3200" b="1">
                <a:solidFill>
                  <a:srgbClr val="006666"/>
                </a:solidFill>
                <a:latin typeface="Browallia New" pitchFamily="34" charset="-34"/>
              </a:rPr>
              <a:t>DVD+R</a:t>
            </a:r>
          </a:p>
        </p:txBody>
      </p:sp>
      <p:sp>
        <p:nvSpPr>
          <p:cNvPr id="33802" name="Rectangle 13"/>
          <p:cNvSpPr>
            <a:spLocks noChangeArrowheads="1"/>
          </p:cNvSpPr>
          <p:nvPr/>
        </p:nvSpPr>
        <p:spPr bwMode="auto">
          <a:xfrm>
            <a:off x="5638800" y="4648200"/>
            <a:ext cx="2514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2438" indent="-452438">
              <a:lnSpc>
                <a:spcPct val="90000"/>
              </a:lnSpc>
              <a:spcBef>
                <a:spcPct val="20000"/>
              </a:spcBef>
              <a:buFontTx/>
              <a:buChar char="•"/>
            </a:pPr>
            <a:r>
              <a:rPr lang="en-US" altLang="ja-JP" sz="3200" b="1">
                <a:solidFill>
                  <a:srgbClr val="006666"/>
                </a:solidFill>
                <a:latin typeface="Browallia New" pitchFamily="34" charset="-34"/>
              </a:rPr>
              <a:t>DVD-RW</a:t>
            </a:r>
          </a:p>
          <a:p>
            <a:pPr marL="452438" indent="-452438">
              <a:lnSpc>
                <a:spcPct val="90000"/>
              </a:lnSpc>
              <a:spcBef>
                <a:spcPct val="20000"/>
              </a:spcBef>
              <a:buFontTx/>
              <a:buChar char="•"/>
            </a:pPr>
            <a:r>
              <a:rPr lang="en-US" altLang="ja-JP" sz="3200" b="1">
                <a:solidFill>
                  <a:srgbClr val="006666"/>
                </a:solidFill>
                <a:latin typeface="Browallia New" pitchFamily="34" charset="-34"/>
              </a:rPr>
              <a:t>DVD+RW</a:t>
            </a:r>
          </a:p>
          <a:p>
            <a:pPr marL="452438" indent="-452438">
              <a:lnSpc>
                <a:spcPct val="90000"/>
              </a:lnSpc>
              <a:spcBef>
                <a:spcPct val="20000"/>
              </a:spcBef>
              <a:buFontTx/>
              <a:buChar char="•"/>
            </a:pPr>
            <a:r>
              <a:rPr lang="en-US" altLang="ja-JP" sz="3200" b="1">
                <a:solidFill>
                  <a:srgbClr val="006666"/>
                </a:solidFill>
                <a:latin typeface="Browallia New" pitchFamily="34" charset="-34"/>
              </a:rPr>
              <a:t>DVD-RAM</a:t>
            </a:r>
            <a:endParaRPr lang="en-US" altLang="ja-JP" sz="3200" b="1">
              <a:latin typeface="Browallia New" pitchFamily="34" charset="-34"/>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pPr>
              <a:defRPr/>
            </a:pPr>
            <a:fld id="{075EA621-A7E2-414E-910F-EBE345DF1CA3}" type="slidenum">
              <a:rPr lang="en-US" altLang="ja-JP"/>
              <a:pPr>
                <a:defRPr/>
              </a:pPr>
              <a:t>4</a:t>
            </a:fld>
            <a:endParaRPr lang="en-US" altLang="ja-JP"/>
          </a:p>
        </p:txBody>
      </p:sp>
      <p:sp>
        <p:nvSpPr>
          <p:cNvPr id="6147" name="Rectangle 2"/>
          <p:cNvSpPr>
            <a:spLocks noGrp="1" noChangeArrowheads="1"/>
          </p:cNvSpPr>
          <p:nvPr>
            <p:ph type="body" idx="1"/>
          </p:nvPr>
        </p:nvSpPr>
        <p:spPr>
          <a:xfrm>
            <a:off x="228600" y="1295400"/>
            <a:ext cx="8686800" cy="5410200"/>
          </a:xfrm>
        </p:spPr>
        <p:txBody>
          <a:bodyPr/>
          <a:lstStyle/>
          <a:p>
            <a:pPr marL="762000" indent="-762000" eaLnBrk="1" hangingPunct="1">
              <a:buSzPct val="50000"/>
              <a:buFont typeface="Wingdings" pitchFamily="2" charset="2"/>
              <a:buNone/>
            </a:pPr>
            <a:r>
              <a:rPr lang="en-US" altLang="ja-JP" sz="3600" smtClean="0">
                <a:solidFill>
                  <a:schemeClr val="accent2"/>
                </a:solidFill>
              </a:rPr>
              <a:t>1. Analog Computer</a:t>
            </a:r>
          </a:p>
          <a:p>
            <a:pPr marL="876300" lvl="1" indent="-419100" eaLnBrk="1" hangingPunct="1">
              <a:buSzPct val="50000"/>
              <a:buFont typeface="Wingdings" pitchFamily="2" charset="2"/>
              <a:buChar char="l"/>
            </a:pPr>
            <a:r>
              <a:rPr lang="en-US" altLang="ja-JP" sz="2800" b="1" smtClean="0"/>
              <a:t>continuous (approximate) values</a:t>
            </a:r>
          </a:p>
          <a:p>
            <a:pPr marL="876300" lvl="1" indent="-419100" eaLnBrk="1" hangingPunct="1">
              <a:buSzPct val="50000"/>
              <a:buFont typeface="Wingdings" pitchFamily="2" charset="2"/>
              <a:buChar char="l"/>
            </a:pPr>
            <a:r>
              <a:rPr lang="en-US" altLang="ja-JP" sz="2800" b="1" smtClean="0"/>
              <a:t>real time processing</a:t>
            </a:r>
            <a:endParaRPr lang="en-US" altLang="ja-JP" sz="2800" smtClean="0"/>
          </a:p>
          <a:p>
            <a:pPr marL="762000" indent="-762000" eaLnBrk="1" hangingPunct="1">
              <a:buSzPct val="50000"/>
              <a:buFont typeface="Wingdings" pitchFamily="2" charset="2"/>
              <a:buNone/>
            </a:pPr>
            <a:endParaRPr lang="en-US" altLang="ja-JP" sz="1200" smtClean="0">
              <a:solidFill>
                <a:schemeClr val="accent2"/>
              </a:solidFill>
            </a:endParaRPr>
          </a:p>
          <a:p>
            <a:pPr marL="762000" indent="-762000" eaLnBrk="1" hangingPunct="1">
              <a:buSzPct val="50000"/>
              <a:buFont typeface="Wingdings" pitchFamily="2" charset="2"/>
              <a:buNone/>
            </a:pPr>
            <a:r>
              <a:rPr lang="en-US" altLang="ja-JP" sz="3600" smtClean="0">
                <a:solidFill>
                  <a:schemeClr val="accent2"/>
                </a:solidFill>
              </a:rPr>
              <a:t>2. Digital Computer</a:t>
            </a:r>
          </a:p>
          <a:p>
            <a:pPr marL="876300" lvl="1" indent="-419100" eaLnBrk="1" hangingPunct="1">
              <a:buSzPct val="50000"/>
              <a:buFont typeface="Wingdings" pitchFamily="2" charset="2"/>
              <a:buChar char="l"/>
            </a:pPr>
            <a:r>
              <a:rPr lang="en-US" altLang="ja-JP" sz="2800" b="1" smtClean="0"/>
              <a:t>Discrete Value</a:t>
            </a:r>
            <a:endParaRPr lang="th-TH" altLang="ja-JP" sz="2800" b="1" smtClean="0"/>
          </a:p>
          <a:p>
            <a:pPr marL="876300" lvl="1" indent="-419100" eaLnBrk="1" hangingPunct="1">
              <a:buSzPct val="50000"/>
              <a:buFont typeface="Wingdings" pitchFamily="2" charset="2"/>
              <a:buChar char="l"/>
            </a:pPr>
            <a:r>
              <a:rPr lang="en-US" altLang="ja-JP" sz="2800" b="1" smtClean="0"/>
              <a:t>Data are represented as 0 and 1</a:t>
            </a:r>
          </a:p>
          <a:p>
            <a:pPr marL="876300" lvl="1" indent="-419100" eaLnBrk="1" hangingPunct="1">
              <a:buSzPct val="50000"/>
              <a:buFont typeface="Wingdings" pitchFamily="2" charset="2"/>
              <a:buChar char="l"/>
            </a:pPr>
            <a:r>
              <a:rPr lang="en-US" altLang="ja-JP" sz="2800" b="1" smtClean="0"/>
              <a:t>More accuracy than analog computer</a:t>
            </a:r>
          </a:p>
        </p:txBody>
      </p:sp>
      <p:sp>
        <p:nvSpPr>
          <p:cNvPr id="6148" name="Rectangle 3"/>
          <p:cNvSpPr>
            <a:spLocks noGrp="1" noChangeArrowheads="1"/>
          </p:cNvSpPr>
          <p:nvPr>
            <p:ph type="title"/>
          </p:nvPr>
        </p:nvSpPr>
        <p:spPr/>
        <p:txBody>
          <a:bodyPr/>
          <a:lstStyle/>
          <a:p>
            <a:pPr eaLnBrk="1" hangingPunct="1"/>
            <a:r>
              <a:rPr lang="en-US" altLang="ja-JP" sz="4800" dirty="0" smtClean="0"/>
              <a:t>Classified by data handling</a:t>
            </a:r>
          </a:p>
        </p:txBody>
      </p:sp>
      <p:pic>
        <p:nvPicPr>
          <p:cNvPr id="6149" name="Picture 4" descr="science-museum-phillip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371600"/>
            <a:ext cx="1614488"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3"/>
          <p:cNvSpPr>
            <a:spLocks noChangeArrowheads="1"/>
          </p:cNvSpPr>
          <p:nvPr/>
        </p:nvSpPr>
        <p:spPr bwMode="auto">
          <a:xfrm>
            <a:off x="5943600" y="3505200"/>
            <a:ext cx="3048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sz="2400" b="1" i="1">
                <a:latin typeface="Browallia New" pitchFamily="34" charset="-34"/>
              </a:rPr>
              <a:t>Phillips Hydraulic Computer</a:t>
            </a:r>
          </a:p>
        </p:txBody>
      </p:sp>
      <p:pic>
        <p:nvPicPr>
          <p:cNvPr id="6151" name="Picture 6" descr="ANd9GcRY6w-vGtd1XmoqsXOXNHpqTSEYPmrJuu3O6fGWVng1HUm7Q5Z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572000"/>
            <a:ext cx="119697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3"/>
          <p:cNvSpPr>
            <a:spLocks noChangeArrowheads="1"/>
          </p:cNvSpPr>
          <p:nvPr/>
        </p:nvSpPr>
        <p:spPr bwMode="auto">
          <a:xfrm>
            <a:off x="6781800" y="54864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sz="2400" b="1" i="1">
                <a:latin typeface="Browallia New" pitchFamily="34" charset="-34"/>
              </a:rPr>
              <a:t>Personal Computer</a:t>
            </a:r>
          </a:p>
        </p:txBody>
      </p:sp>
      <p:sp>
        <p:nvSpPr>
          <p:cNvPr id="6153" name="Rectangle 8"/>
          <p:cNvSpPr>
            <a:spLocks noChangeArrowheads="1"/>
          </p:cNvSpPr>
          <p:nvPr/>
        </p:nvSpPr>
        <p:spPr bwMode="auto">
          <a:xfrm>
            <a:off x="0" y="6553200"/>
            <a:ext cx="335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0" indent="-685800">
              <a:spcBef>
                <a:spcPct val="20000"/>
              </a:spcBef>
            </a:pPr>
            <a:r>
              <a:rPr lang="en-US" altLang="ja-JP" sz="1200">
                <a:latin typeface="Browallia New" pitchFamily="34" charset="-34"/>
              </a:rPr>
              <a:t>Ref: http://www.itsavvy.in/computer-classification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0"/>
          </p:nvPr>
        </p:nvSpPr>
        <p:spPr/>
        <p:txBody>
          <a:bodyPr/>
          <a:lstStyle/>
          <a:p>
            <a:pPr>
              <a:defRPr/>
            </a:pPr>
            <a:fld id="{FB736E25-4D53-4ABE-B650-C871B58C7B26}" type="slidenum">
              <a:rPr lang="en-US" altLang="ja-JP"/>
              <a:pPr>
                <a:defRPr/>
              </a:pPr>
              <a:t>40</a:t>
            </a:fld>
            <a:endParaRPr lang="en-US" altLang="ja-JP"/>
          </a:p>
        </p:txBody>
      </p:sp>
      <p:sp>
        <p:nvSpPr>
          <p:cNvPr id="34819" name="Rectangle 2"/>
          <p:cNvSpPr>
            <a:spLocks noGrp="1" noChangeArrowheads="1"/>
          </p:cNvSpPr>
          <p:nvPr>
            <p:ph type="title"/>
          </p:nvPr>
        </p:nvSpPr>
        <p:spPr>
          <a:xfrm>
            <a:off x="228600" y="228600"/>
            <a:ext cx="8763000" cy="762000"/>
          </a:xfrm>
        </p:spPr>
        <p:txBody>
          <a:bodyPr/>
          <a:lstStyle/>
          <a:p>
            <a:pPr eaLnBrk="1" hangingPunct="1"/>
            <a:r>
              <a:rPr lang="en-US" altLang="ja-JP" sz="4800" smtClean="0"/>
              <a:t>Blu-ray Disc</a:t>
            </a:r>
          </a:p>
        </p:txBody>
      </p:sp>
      <p:sp>
        <p:nvSpPr>
          <p:cNvPr id="34820" name="AutoShape 3"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21"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22" name="Rectangle 5"/>
          <p:cNvSpPr>
            <a:spLocks noGrp="1" noChangeArrowheads="1"/>
          </p:cNvSpPr>
          <p:nvPr>
            <p:ph type="body" sz="half" idx="1"/>
          </p:nvPr>
        </p:nvSpPr>
        <p:spPr>
          <a:xfrm>
            <a:off x="304800" y="1295400"/>
            <a:ext cx="8610600" cy="4038600"/>
          </a:xfrm>
          <a:noFill/>
        </p:spPr>
        <p:txBody>
          <a:bodyPr/>
          <a:lstStyle/>
          <a:p>
            <a:pPr marL="363538" indent="-363538" eaLnBrk="1" hangingPunct="1"/>
            <a:r>
              <a:rPr lang="en-US" altLang="ja-JP" sz="3600" b="0" smtClean="0"/>
              <a:t>Optical disc storage medium designed </a:t>
            </a:r>
            <a:br>
              <a:rPr lang="en-US" altLang="ja-JP" sz="3600" b="0" smtClean="0"/>
            </a:br>
            <a:r>
              <a:rPr lang="en-US" altLang="ja-JP" sz="3600" b="0" smtClean="0"/>
              <a:t>to supersede the DVD format. </a:t>
            </a:r>
          </a:p>
          <a:p>
            <a:pPr marL="363538" indent="-363538" eaLnBrk="1" hangingPunct="1"/>
            <a:r>
              <a:rPr lang="en-US" altLang="ja-JP" sz="3200" b="0" smtClean="0"/>
              <a:t>Blu-ray Disc uses a 405 nm "blue" laser diode.</a:t>
            </a:r>
            <a:br>
              <a:rPr lang="en-US" altLang="ja-JP" sz="3200" b="0" smtClean="0"/>
            </a:br>
            <a:endParaRPr lang="en-US" altLang="ja-JP" sz="3200" smtClean="0"/>
          </a:p>
        </p:txBody>
      </p:sp>
      <p:sp>
        <p:nvSpPr>
          <p:cNvPr id="34823" name="AutoShape 6" descr="Z"/>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24" name="Rectangle 7"/>
          <p:cNvSpPr>
            <a:spLocks noChangeArrowheads="1"/>
          </p:cNvSpPr>
          <p:nvPr/>
        </p:nvSpPr>
        <p:spPr bwMode="auto">
          <a:xfrm>
            <a:off x="304800" y="3352800"/>
            <a:ext cx="5486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2438" indent="-452438">
              <a:lnSpc>
                <a:spcPct val="90000"/>
              </a:lnSpc>
              <a:spcBef>
                <a:spcPct val="20000"/>
              </a:spcBef>
              <a:buFontTx/>
              <a:buChar char="•"/>
            </a:pPr>
            <a:r>
              <a:rPr lang="en-US" altLang="ja-JP" sz="3200" b="1">
                <a:solidFill>
                  <a:schemeClr val="accent2"/>
                </a:solidFill>
                <a:latin typeface="Browallia New" pitchFamily="34" charset="-34"/>
              </a:rPr>
              <a:t>Single layer: 25 GB</a:t>
            </a:r>
          </a:p>
          <a:p>
            <a:pPr marL="452438" indent="-452438">
              <a:lnSpc>
                <a:spcPct val="90000"/>
              </a:lnSpc>
              <a:spcBef>
                <a:spcPct val="20000"/>
              </a:spcBef>
              <a:buFontTx/>
              <a:buChar char="•"/>
            </a:pPr>
            <a:r>
              <a:rPr lang="en-US" altLang="ja-JP" sz="3200" b="1">
                <a:solidFill>
                  <a:schemeClr val="accent2"/>
                </a:solidFill>
                <a:latin typeface="Browallia New" pitchFamily="34" charset="-34"/>
              </a:rPr>
              <a:t>Double layer: 50 GB</a:t>
            </a:r>
          </a:p>
          <a:p>
            <a:pPr marL="452438" indent="-452438">
              <a:lnSpc>
                <a:spcPct val="90000"/>
              </a:lnSpc>
              <a:spcBef>
                <a:spcPct val="20000"/>
              </a:spcBef>
              <a:buFontTx/>
              <a:buChar char="•"/>
            </a:pPr>
            <a:r>
              <a:rPr lang="en-US" altLang="ja-JP" sz="3200" b="1">
                <a:solidFill>
                  <a:schemeClr val="accent2"/>
                </a:solidFill>
                <a:latin typeface="Browallia New" pitchFamily="34" charset="-34"/>
              </a:rPr>
              <a:t>Triple layer (BDXL): 100 GB</a:t>
            </a:r>
          </a:p>
        </p:txBody>
      </p:sp>
      <p:sp>
        <p:nvSpPr>
          <p:cNvPr id="34825" name="Rectangle 10"/>
          <p:cNvSpPr>
            <a:spLocks noChangeArrowheads="1"/>
          </p:cNvSpPr>
          <p:nvPr/>
        </p:nvSpPr>
        <p:spPr bwMode="auto">
          <a:xfrm>
            <a:off x="304800" y="5019675"/>
            <a:ext cx="5486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2438" indent="-452438">
              <a:lnSpc>
                <a:spcPct val="90000"/>
              </a:lnSpc>
              <a:spcBef>
                <a:spcPct val="20000"/>
              </a:spcBef>
              <a:buFontTx/>
              <a:buChar char="•"/>
            </a:pPr>
            <a:r>
              <a:rPr lang="en-US" altLang="ja-JP" sz="3200" b="1">
                <a:solidFill>
                  <a:schemeClr val="accent2"/>
                </a:solidFill>
                <a:latin typeface="Browallia New" pitchFamily="34" charset="-34"/>
              </a:rPr>
              <a:t>BD-R (Blu-ray Disc Recordable)</a:t>
            </a:r>
          </a:p>
          <a:p>
            <a:pPr marL="452438" indent="-452438">
              <a:lnSpc>
                <a:spcPct val="90000"/>
              </a:lnSpc>
              <a:spcBef>
                <a:spcPct val="20000"/>
              </a:spcBef>
              <a:buFontTx/>
              <a:buChar char="•"/>
            </a:pPr>
            <a:r>
              <a:rPr lang="en-US" altLang="ja-JP" sz="3200" b="1">
                <a:solidFill>
                  <a:schemeClr val="accent2"/>
                </a:solidFill>
                <a:latin typeface="Browallia New" pitchFamily="34" charset="-34"/>
              </a:rPr>
              <a:t>BD-RE (Blu-ray Disc Rewritable)</a:t>
            </a:r>
          </a:p>
        </p:txBody>
      </p:sp>
      <p:pic>
        <p:nvPicPr>
          <p:cNvPr id="34826" name="Picture 12" descr="ANd9GcToAgf2NlAYHH0bdwSCieOD7LI0GxRj1jAa70g0TM1xyypayLA0U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886200"/>
            <a:ext cx="237172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6" descr="ANd9GcSbVV4lo2xzPxVUQptE8ZSDMVrLkiWqKVQ9UXeyN9YSpUsAgyo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524000"/>
            <a:ext cx="1577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0"/>
          </p:nvPr>
        </p:nvSpPr>
        <p:spPr/>
        <p:txBody>
          <a:bodyPr/>
          <a:lstStyle/>
          <a:p>
            <a:pPr>
              <a:defRPr/>
            </a:pPr>
            <a:fld id="{2DFF3DF3-0E99-4B95-919E-AE0BCDB549BA}" type="slidenum">
              <a:rPr lang="en-US" altLang="ja-JP"/>
              <a:pPr>
                <a:defRPr/>
              </a:pPr>
              <a:t>41</a:t>
            </a:fld>
            <a:endParaRPr lang="en-US" altLang="ja-JP"/>
          </a:p>
        </p:txBody>
      </p:sp>
      <p:sp>
        <p:nvSpPr>
          <p:cNvPr id="35843" name="Rectangle 2"/>
          <p:cNvSpPr>
            <a:spLocks noGrp="1" noChangeArrowheads="1"/>
          </p:cNvSpPr>
          <p:nvPr>
            <p:ph type="title"/>
          </p:nvPr>
        </p:nvSpPr>
        <p:spPr>
          <a:xfrm>
            <a:off x="228600" y="228600"/>
            <a:ext cx="8763000" cy="762000"/>
          </a:xfrm>
        </p:spPr>
        <p:txBody>
          <a:bodyPr/>
          <a:lstStyle/>
          <a:p>
            <a:pPr eaLnBrk="1" hangingPunct="1"/>
            <a:r>
              <a:rPr lang="en-US" altLang="ja-JP" sz="4000" dirty="0" smtClean="0"/>
              <a:t>Solid State Storage</a:t>
            </a:r>
          </a:p>
        </p:txBody>
      </p:sp>
      <p:sp>
        <p:nvSpPr>
          <p:cNvPr id="35844" name="Rectangle 3"/>
          <p:cNvSpPr>
            <a:spLocks noGrp="1" noChangeArrowheads="1"/>
          </p:cNvSpPr>
          <p:nvPr>
            <p:ph type="body" sz="half" idx="1"/>
          </p:nvPr>
        </p:nvSpPr>
        <p:spPr>
          <a:xfrm>
            <a:off x="304800" y="1295400"/>
            <a:ext cx="8610600" cy="4800600"/>
          </a:xfrm>
        </p:spPr>
        <p:txBody>
          <a:bodyPr/>
          <a:lstStyle/>
          <a:p>
            <a:pPr marL="685800" indent="-685800" eaLnBrk="1" hangingPunct="1"/>
            <a:r>
              <a:rPr lang="en-US" altLang="ja-JP" sz="3200" b="0" smtClean="0"/>
              <a:t>No Moving part</a:t>
            </a:r>
            <a:endParaRPr lang="th-TH" altLang="ja-JP" sz="3200" b="0" smtClean="0"/>
          </a:p>
          <a:p>
            <a:pPr marL="685800" indent="-685800" eaLnBrk="1" hangingPunct="1"/>
            <a:r>
              <a:rPr lang="en-US" altLang="ja-JP" sz="3200" b="0" smtClean="0"/>
              <a:t>Faster as data can be retrieved directly from various locations</a:t>
            </a:r>
            <a:endParaRPr lang="th-TH" altLang="ja-JP" sz="3200" b="0" smtClean="0"/>
          </a:p>
          <a:p>
            <a:pPr marL="685800" indent="-685800" eaLnBrk="1" hangingPunct="1"/>
            <a:r>
              <a:rPr lang="en-US" altLang="ja-JP" sz="3200" b="0" smtClean="0"/>
              <a:t>More expensive per unit of storage than HDDs.</a:t>
            </a:r>
            <a:endParaRPr lang="th-TH" altLang="ja-JP" sz="3200" b="0" smtClean="0"/>
          </a:p>
          <a:p>
            <a:pPr marL="685800" indent="-685800" eaLnBrk="1" hangingPunct="1"/>
            <a:r>
              <a:rPr lang="en-US" altLang="ja-JP" sz="3200" b="0" smtClean="0"/>
              <a:t>i.e.</a:t>
            </a:r>
            <a:r>
              <a:rPr lang="th-TH" altLang="ja-JP" sz="3200" b="0" smtClean="0"/>
              <a:t> </a:t>
            </a:r>
            <a:r>
              <a:rPr lang="en-US" altLang="ja-JP" sz="3200" b="0" smtClean="0"/>
              <a:t>USB Memory, SD Card, Solid State Drive</a:t>
            </a:r>
            <a:r>
              <a:rPr lang="th-TH" altLang="ja-JP" sz="3200" b="0" smtClean="0"/>
              <a:t> </a:t>
            </a:r>
            <a:r>
              <a:rPr lang="en-US" altLang="ja-JP" sz="3200" b="0" smtClean="0"/>
              <a:t>(SSD)</a:t>
            </a:r>
            <a:endParaRPr lang="th-TH" altLang="ja-JP" sz="3200" b="0" smtClean="0"/>
          </a:p>
        </p:txBody>
      </p:sp>
      <p:sp>
        <p:nvSpPr>
          <p:cNvPr id="35845"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46"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5847" name="Picture 9" descr="ANd9GcTNTlWaZcdErfU2mw_8cyl9pThT-AwilUeetRKq2Ylk8o_uYx-NC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38600"/>
            <a:ext cx="36195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0" descr="ANd9GcTlHhVgfJYilkG9J4rbfIlDuAgFwHWemuVlH5UXwmnNFDx_Qz7_H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5562600"/>
            <a:ext cx="1552575"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11" descr="ANd9GcTNTlWaZcdErfU2mw_8cyl9pThT-AwilUeetRKq2Ylk8o_uYx-NC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962400"/>
            <a:ext cx="36195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13" descr="ANd9GcQQ9JJasLy7AWbky1Cv81deMF1FgBIij-yDUD2BJ202mbRE-Y5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5052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15" descr="ANd9GcSO1BddHZNXMvE-f2rrvhEbG673GykDlNMa1OOvYDcN0aRuQ_v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3962400"/>
            <a:ext cx="13049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Motherboard (Mainboard)</a:t>
            </a:r>
            <a:endParaRPr lang="en-US" dirty="0"/>
          </a:p>
        </p:txBody>
      </p:sp>
      <p:sp>
        <p:nvSpPr>
          <p:cNvPr id="4" name="Slide Number Placeholder 3"/>
          <p:cNvSpPr>
            <a:spLocks noGrp="1"/>
          </p:cNvSpPr>
          <p:nvPr>
            <p:ph type="sldNum" sz="quarter" idx="10"/>
          </p:nvPr>
        </p:nvSpPr>
        <p:spPr/>
        <p:txBody>
          <a:bodyPr/>
          <a:lstStyle/>
          <a:p>
            <a:pPr>
              <a:defRPr/>
            </a:pPr>
            <a:fld id="{8B1B461D-B2AB-4D76-8730-2A446807034B}" type="slidenum">
              <a:rPr lang="en-US" altLang="ja-JP" smtClean="0"/>
              <a:pPr>
                <a:defRPr/>
              </a:pPr>
              <a:t>42</a:t>
            </a:fld>
            <a:endParaRPr lang="en-US" altLang="ja-JP" dirty="0"/>
          </a:p>
        </p:txBody>
      </p:sp>
      <p:sp>
        <p:nvSpPr>
          <p:cNvPr id="3" name="Content Placeholder 2"/>
          <p:cNvSpPr>
            <a:spLocks noGrp="1"/>
          </p:cNvSpPr>
          <p:nvPr>
            <p:ph idx="1"/>
          </p:nvPr>
        </p:nvSpPr>
        <p:spPr/>
        <p:txBody>
          <a:bodyPr/>
          <a:lstStyle/>
          <a:p>
            <a:r>
              <a:rPr lang="en-US" dirty="0" smtClean="0"/>
              <a:t>The</a:t>
            </a:r>
            <a:r>
              <a:rPr lang="en-US" dirty="0" smtClean="0">
                <a:solidFill>
                  <a:srgbClr val="CC6600"/>
                </a:solidFill>
              </a:rPr>
              <a:t> Motherboard</a:t>
            </a:r>
            <a:r>
              <a:rPr lang="en-US" dirty="0" smtClean="0"/>
              <a:t> </a:t>
            </a:r>
            <a:r>
              <a:rPr lang="en-US" dirty="0"/>
              <a:t>is the primary circuit board of a personal computer containing the circuitry for the central processing unit, keyboard, mouse and monitor, together with slots for other devices. </a:t>
            </a:r>
          </a:p>
        </p:txBody>
      </p:sp>
    </p:spTree>
    <p:extLst>
      <p:ext uri="{BB962C8B-B14F-4D97-AF65-F5344CB8AC3E}">
        <p14:creationId xmlns:p14="http://schemas.microsoft.com/office/powerpoint/2010/main" val="2390795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RAM and HDD</a:t>
            </a:r>
            <a:endParaRPr lang="en-US" dirty="0"/>
          </a:p>
        </p:txBody>
      </p:sp>
      <p:sp>
        <p:nvSpPr>
          <p:cNvPr id="4" name="Slide Number Placeholder 3"/>
          <p:cNvSpPr>
            <a:spLocks noGrp="1"/>
          </p:cNvSpPr>
          <p:nvPr>
            <p:ph type="sldNum" sz="quarter" idx="10"/>
          </p:nvPr>
        </p:nvSpPr>
        <p:spPr/>
        <p:txBody>
          <a:bodyPr/>
          <a:lstStyle/>
          <a:p>
            <a:pPr>
              <a:defRPr/>
            </a:pPr>
            <a:fld id="{8B1B461D-B2AB-4D76-8730-2A446807034B}" type="slidenum">
              <a:rPr lang="en-US" altLang="ja-JP" smtClean="0"/>
              <a:pPr>
                <a:defRPr/>
              </a:pPr>
              <a:t>43</a:t>
            </a:fld>
            <a:endParaRPr lang="en-US" altLang="ja-JP" dirty="0"/>
          </a:p>
        </p:txBody>
      </p:sp>
      <p:sp>
        <p:nvSpPr>
          <p:cNvPr id="3" name="Content Placeholder 2"/>
          <p:cNvSpPr>
            <a:spLocks noGrp="1"/>
          </p:cNvSpPr>
          <p:nvPr>
            <p:ph idx="1"/>
          </p:nvPr>
        </p:nvSpPr>
        <p:spPr/>
        <p:txBody>
          <a:bodyPr/>
          <a:lstStyle/>
          <a:p>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293845" y="2979645"/>
            <a:ext cx="3915624" cy="17074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30" y="2713785"/>
            <a:ext cx="2294270" cy="201061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2362200"/>
            <a:ext cx="2769326" cy="2379890"/>
          </a:xfrm>
          <a:prstGeom prst="rect">
            <a:avLst/>
          </a:prstGeom>
        </p:spPr>
      </p:pic>
      <p:sp>
        <p:nvSpPr>
          <p:cNvPr id="10" name="Left-Right Arrow 9"/>
          <p:cNvSpPr/>
          <p:nvPr/>
        </p:nvSpPr>
        <p:spPr bwMode="auto">
          <a:xfrm>
            <a:off x="4831686" y="3552145"/>
            <a:ext cx="1188114" cy="609600"/>
          </a:xfrm>
          <a:prstGeom prst="leftRightArrow">
            <a:avLst/>
          </a:prstGeom>
          <a:solidFill>
            <a:srgbClr val="FF66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solidFill>
                  <a:srgbClr val="FFC000"/>
                </a:solidFill>
              </a:ln>
              <a:solidFill>
                <a:srgbClr val="FFC000"/>
              </a:solidFill>
              <a:effectLst/>
              <a:latin typeface="Arial" charset="0"/>
              <a:ea typeface="MS PGothic" pitchFamily="34" charset="-128"/>
            </a:endParaRPr>
          </a:p>
        </p:txBody>
      </p:sp>
      <p:sp>
        <p:nvSpPr>
          <p:cNvPr id="11" name="Left-Right Arrow 10"/>
          <p:cNvSpPr/>
          <p:nvPr/>
        </p:nvSpPr>
        <p:spPr bwMode="auto">
          <a:xfrm>
            <a:off x="2514600" y="3552145"/>
            <a:ext cx="1188114" cy="609600"/>
          </a:xfrm>
          <a:prstGeom prst="leftRightArrow">
            <a:avLst/>
          </a:prstGeom>
          <a:solidFill>
            <a:srgbClr val="FF66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solidFill>
                  <a:srgbClr val="FFC000"/>
                </a:solidFill>
              </a:ln>
              <a:solidFill>
                <a:srgbClr val="FFC000"/>
              </a:solidFill>
              <a:effectLst/>
              <a:latin typeface="Arial" charset="0"/>
              <a:ea typeface="MS PGothic" pitchFamily="34" charset="-128"/>
            </a:endParaRPr>
          </a:p>
        </p:txBody>
      </p:sp>
    </p:spTree>
    <p:extLst>
      <p:ext uri="{BB962C8B-B14F-4D97-AF65-F5344CB8AC3E}">
        <p14:creationId xmlns:p14="http://schemas.microsoft.com/office/powerpoint/2010/main" val="4625229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Software</a:t>
            </a:r>
            <a:endParaRPr lang="en-US" dirty="0"/>
          </a:p>
        </p:txBody>
      </p:sp>
      <p:sp>
        <p:nvSpPr>
          <p:cNvPr id="7" name="Text Placeholder 6"/>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pPr>
              <a:defRPr/>
            </a:pPr>
            <a:fld id="{3B8E16A0-D4E8-4861-824C-6548B4084023}" type="slidenum">
              <a:rPr lang="en-US" altLang="ja-JP" smtClean="0"/>
              <a:pPr>
                <a:defRPr/>
              </a:pPr>
              <a:t>44</a:t>
            </a:fld>
            <a:endParaRPr lang="en-US" altLang="ja-JP"/>
          </a:p>
        </p:txBody>
      </p:sp>
    </p:spTree>
    <p:extLst>
      <p:ext uri="{BB962C8B-B14F-4D97-AF65-F5344CB8AC3E}">
        <p14:creationId xmlns:p14="http://schemas.microsoft.com/office/powerpoint/2010/main" val="28655737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E5F050A4-F729-435A-8D0D-EFDE7393AFBE}" type="slidenum">
              <a:rPr lang="en-US" altLang="ja-JP"/>
              <a:pPr>
                <a:defRPr/>
              </a:pPr>
              <a:t>45</a:t>
            </a:fld>
            <a:endParaRPr lang="en-US" altLang="ja-JP" dirty="0"/>
          </a:p>
        </p:txBody>
      </p:sp>
      <p:sp>
        <p:nvSpPr>
          <p:cNvPr id="6147" name="Rectangle 2"/>
          <p:cNvSpPr>
            <a:spLocks noGrp="1" noChangeArrowheads="1"/>
          </p:cNvSpPr>
          <p:nvPr>
            <p:ph type="title"/>
          </p:nvPr>
        </p:nvSpPr>
        <p:spPr>
          <a:xfrm>
            <a:off x="228600" y="228600"/>
            <a:ext cx="8763000" cy="762000"/>
          </a:xfrm>
        </p:spPr>
        <p:txBody>
          <a:bodyPr/>
          <a:lstStyle/>
          <a:p>
            <a:pPr eaLnBrk="1" hangingPunct="1"/>
            <a:r>
              <a:rPr lang="en-US" altLang="ja-JP" sz="4800" dirty="0" smtClean="0"/>
              <a:t>Software</a:t>
            </a:r>
          </a:p>
        </p:txBody>
      </p:sp>
      <p:sp>
        <p:nvSpPr>
          <p:cNvPr id="6148" name="Rectangle 3"/>
          <p:cNvSpPr>
            <a:spLocks noGrp="1" noChangeArrowheads="1"/>
          </p:cNvSpPr>
          <p:nvPr>
            <p:ph type="body" sz="half" idx="1"/>
          </p:nvPr>
        </p:nvSpPr>
        <p:spPr>
          <a:xfrm>
            <a:off x="381000" y="1600200"/>
            <a:ext cx="8610600" cy="4800600"/>
          </a:xfrm>
        </p:spPr>
        <p:txBody>
          <a:bodyPr/>
          <a:lstStyle/>
          <a:p>
            <a:pPr marL="685800" indent="-685800" eaLnBrk="1" hangingPunct="1">
              <a:lnSpc>
                <a:spcPct val="80000"/>
              </a:lnSpc>
            </a:pPr>
            <a:r>
              <a:rPr lang="en-US" altLang="ja-JP" sz="3600" dirty="0"/>
              <a:t>Computer software, or just software, is any set of machine-readable instructions (most often in the form of a computer program) that directs a computer's processor to perform specific operations.</a:t>
            </a:r>
            <a:endParaRPr lang="th-TH" altLang="ja-JP" sz="3600" dirty="0" smtClean="0"/>
          </a:p>
          <a:p>
            <a:pPr marL="685800" indent="-685800" eaLnBrk="1" hangingPunct="1">
              <a:lnSpc>
                <a:spcPct val="80000"/>
              </a:lnSpc>
            </a:pPr>
            <a:endParaRPr lang="en-US" altLang="ja-JP" sz="3600" dirty="0" smtClean="0"/>
          </a:p>
        </p:txBody>
      </p:sp>
      <p:sp>
        <p:nvSpPr>
          <p:cNvPr id="6149"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6150"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5458620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0"/>
          </p:nvPr>
        </p:nvSpPr>
        <p:spPr/>
        <p:txBody>
          <a:bodyPr/>
          <a:lstStyle/>
          <a:p>
            <a:pPr>
              <a:defRPr/>
            </a:pPr>
            <a:fld id="{90AC6E32-F74B-46C0-8669-04B56BE2950C}" type="slidenum">
              <a:rPr lang="en-US" altLang="ja-JP"/>
              <a:pPr>
                <a:defRPr/>
              </a:pPr>
              <a:t>46</a:t>
            </a:fld>
            <a:endParaRPr lang="en-US" altLang="ja-JP" dirty="0"/>
          </a:p>
        </p:txBody>
      </p:sp>
      <p:sp>
        <p:nvSpPr>
          <p:cNvPr id="15363" name="Rectangle 2"/>
          <p:cNvSpPr>
            <a:spLocks noGrp="1" noChangeArrowheads="1"/>
          </p:cNvSpPr>
          <p:nvPr>
            <p:ph type="title"/>
          </p:nvPr>
        </p:nvSpPr>
        <p:spPr>
          <a:xfrm>
            <a:off x="228600" y="228600"/>
            <a:ext cx="8763000" cy="762000"/>
          </a:xfrm>
        </p:spPr>
        <p:txBody>
          <a:bodyPr/>
          <a:lstStyle/>
          <a:p>
            <a:pPr eaLnBrk="1" hangingPunct="1"/>
            <a:r>
              <a:rPr lang="en-US" altLang="ja-JP" sz="4800" dirty="0" smtClean="0"/>
              <a:t>Software Classification</a:t>
            </a:r>
          </a:p>
        </p:txBody>
      </p:sp>
      <p:sp>
        <p:nvSpPr>
          <p:cNvPr id="15364" name="Rectangle 3"/>
          <p:cNvSpPr>
            <a:spLocks noGrp="1" noChangeArrowheads="1"/>
          </p:cNvSpPr>
          <p:nvPr>
            <p:ph type="body" sz="half" idx="1"/>
          </p:nvPr>
        </p:nvSpPr>
        <p:spPr>
          <a:xfrm>
            <a:off x="4800600" y="1671747"/>
            <a:ext cx="4114800" cy="4419600"/>
          </a:xfrm>
          <a:prstGeom prst="roundRect">
            <a:avLst/>
          </a:prstGeom>
          <a:ln/>
        </p:spPr>
        <p:style>
          <a:lnRef idx="2">
            <a:schemeClr val="accent2"/>
          </a:lnRef>
          <a:fillRef idx="1">
            <a:schemeClr val="lt1"/>
          </a:fillRef>
          <a:effectRef idx="0">
            <a:schemeClr val="accent2"/>
          </a:effectRef>
          <a:fontRef idx="minor">
            <a:schemeClr val="dk1"/>
          </a:fontRef>
        </p:style>
        <p:txBody>
          <a:bodyPr/>
          <a:lstStyle/>
          <a:p>
            <a:pPr marL="452438" indent="-452438" eaLnBrk="1" hangingPunct="1">
              <a:lnSpc>
                <a:spcPct val="80000"/>
              </a:lnSpc>
            </a:pPr>
            <a:r>
              <a:rPr lang="en-US" altLang="ja-JP" sz="3600" dirty="0" smtClean="0">
                <a:solidFill>
                  <a:schemeClr val="accent2"/>
                </a:solidFill>
              </a:rPr>
              <a:t>System </a:t>
            </a:r>
            <a:r>
              <a:rPr lang="en-US" altLang="ja-JP" sz="3600" dirty="0" smtClean="0">
                <a:solidFill>
                  <a:schemeClr val="accent2"/>
                </a:solidFill>
              </a:rPr>
              <a:t>Software</a:t>
            </a:r>
          </a:p>
          <a:p>
            <a:pPr marL="0" indent="0" eaLnBrk="1" hangingPunct="1">
              <a:lnSpc>
                <a:spcPct val="80000"/>
              </a:lnSpc>
              <a:buNone/>
            </a:pPr>
            <a:r>
              <a:rPr lang="en-US" altLang="ja-JP" sz="3600" dirty="0" smtClean="0">
                <a:solidFill>
                  <a:schemeClr val="accent2"/>
                </a:solidFill>
              </a:rPr>
              <a:t>“What helps application software works”</a:t>
            </a:r>
            <a:endParaRPr lang="en-US" altLang="ja-JP" sz="2000" dirty="0" smtClean="0"/>
          </a:p>
          <a:p>
            <a:pPr marL="679450" indent="-447675" eaLnBrk="1" hangingPunct="1">
              <a:lnSpc>
                <a:spcPct val="80000"/>
              </a:lnSpc>
            </a:pPr>
            <a:r>
              <a:rPr lang="en-US" altLang="ja-JP" sz="3200" b="0" dirty="0" smtClean="0"/>
              <a:t>Operating System</a:t>
            </a:r>
          </a:p>
          <a:p>
            <a:pPr marL="679450" indent="-447675" eaLnBrk="1" hangingPunct="1">
              <a:lnSpc>
                <a:spcPct val="80000"/>
              </a:lnSpc>
            </a:pPr>
            <a:r>
              <a:rPr lang="en-US" altLang="ja-JP" sz="3200" b="0" dirty="0" smtClean="0"/>
              <a:t>(Programming) Language </a:t>
            </a:r>
            <a:r>
              <a:rPr lang="en-US" altLang="ja-JP" sz="3200" b="0" dirty="0" smtClean="0"/>
              <a:t>Translator</a:t>
            </a:r>
          </a:p>
          <a:p>
            <a:pPr marL="679450" indent="-447675" eaLnBrk="1" hangingPunct="1">
              <a:lnSpc>
                <a:spcPct val="80000"/>
              </a:lnSpc>
            </a:pPr>
            <a:r>
              <a:rPr lang="en-US" altLang="ja-JP" sz="3200" b="0" dirty="0" smtClean="0"/>
              <a:t>Utility Software</a:t>
            </a:r>
            <a:endParaRPr lang="th-TH" altLang="ja-JP" sz="3200" b="0" dirty="0" smtClean="0"/>
          </a:p>
          <a:p>
            <a:pPr marL="452438" indent="-452438" eaLnBrk="1" hangingPunct="1">
              <a:lnSpc>
                <a:spcPct val="80000"/>
              </a:lnSpc>
            </a:pPr>
            <a:endParaRPr lang="en-US" altLang="ja-JP" sz="3600" dirty="0" smtClean="0"/>
          </a:p>
        </p:txBody>
      </p:sp>
      <p:sp>
        <p:nvSpPr>
          <p:cNvPr id="15365"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5366"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5367" name="Rectangle 6"/>
          <p:cNvSpPr>
            <a:spLocks noChangeArrowheads="1"/>
          </p:cNvSpPr>
          <p:nvPr/>
        </p:nvSpPr>
        <p:spPr bwMode="auto">
          <a:xfrm>
            <a:off x="367137" y="1671747"/>
            <a:ext cx="4281063" cy="4419600"/>
          </a:xfrm>
          <a:prstGeom prst="roundRect">
            <a:avLst/>
          </a:prstGeom>
          <a:noFill/>
          <a:ln w="38100">
            <a:solidFill>
              <a:srgbClr val="CC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2438" indent="-452438">
              <a:lnSpc>
                <a:spcPct val="80000"/>
              </a:lnSpc>
              <a:spcBef>
                <a:spcPct val="20000"/>
              </a:spcBef>
              <a:buFontTx/>
              <a:buChar char="•"/>
            </a:pPr>
            <a:r>
              <a:rPr lang="en-US" altLang="ja-JP" sz="3600" b="1" dirty="0" smtClean="0">
                <a:solidFill>
                  <a:srgbClr val="CC3300"/>
                </a:solidFill>
                <a:latin typeface="Browallia New" pitchFamily="34" charset="-34"/>
              </a:rPr>
              <a:t>Application </a:t>
            </a:r>
            <a:r>
              <a:rPr lang="en-US" altLang="ja-JP" sz="3600" b="1" dirty="0" smtClean="0">
                <a:solidFill>
                  <a:srgbClr val="CC3300"/>
                </a:solidFill>
                <a:latin typeface="Browallia New" pitchFamily="34" charset="-34"/>
              </a:rPr>
              <a:t>Software</a:t>
            </a:r>
            <a:endParaRPr lang="en-US" altLang="ja-JP" sz="3600" b="1" dirty="0">
              <a:solidFill>
                <a:srgbClr val="CC3300"/>
              </a:solidFill>
              <a:latin typeface="Browallia New" pitchFamily="34" charset="-34"/>
            </a:endParaRPr>
          </a:p>
          <a:p>
            <a:pPr>
              <a:lnSpc>
                <a:spcPct val="80000"/>
              </a:lnSpc>
              <a:spcBef>
                <a:spcPct val="20000"/>
              </a:spcBef>
            </a:pPr>
            <a:r>
              <a:rPr lang="en-US" altLang="ja-JP" sz="3600" b="1" dirty="0" smtClean="0">
                <a:solidFill>
                  <a:srgbClr val="CC3300"/>
                </a:solidFill>
                <a:latin typeface="Browallia New" pitchFamily="34" charset="-34"/>
              </a:rPr>
              <a:t>“What users directly want out of computers”</a:t>
            </a:r>
            <a:endParaRPr lang="en-US" altLang="ja-JP" sz="2000" dirty="0">
              <a:latin typeface="Browallia New" pitchFamily="34" charset="-34"/>
            </a:endParaRPr>
          </a:p>
          <a:p>
            <a:pPr marL="622300" indent="-447675">
              <a:lnSpc>
                <a:spcPct val="80000"/>
              </a:lnSpc>
              <a:spcBef>
                <a:spcPct val="20000"/>
              </a:spcBef>
              <a:buFontTx/>
              <a:buChar char="•"/>
            </a:pPr>
            <a:r>
              <a:rPr lang="en-US" altLang="ja-JP" sz="3200" dirty="0">
                <a:latin typeface="Browallia New" pitchFamily="34" charset="-34"/>
              </a:rPr>
              <a:t>Special Purpose Software</a:t>
            </a:r>
          </a:p>
          <a:p>
            <a:pPr marL="622300" indent="-447675">
              <a:lnSpc>
                <a:spcPct val="80000"/>
              </a:lnSpc>
              <a:spcBef>
                <a:spcPct val="20000"/>
              </a:spcBef>
              <a:buFontTx/>
              <a:buChar char="•"/>
            </a:pPr>
            <a:r>
              <a:rPr lang="en-US" altLang="ja-JP" sz="3200" dirty="0">
                <a:latin typeface="Browallia New" pitchFamily="34" charset="-34"/>
              </a:rPr>
              <a:t>Package Software</a:t>
            </a:r>
          </a:p>
          <a:p>
            <a:pPr marL="1079500" lvl="1" indent="-447675">
              <a:lnSpc>
                <a:spcPct val="80000"/>
              </a:lnSpc>
              <a:spcBef>
                <a:spcPct val="20000"/>
              </a:spcBef>
            </a:pPr>
            <a:endParaRPr lang="th-TH" altLang="ja-JP" sz="3200" dirty="0">
              <a:latin typeface="Browallia New" pitchFamily="34" charset="-34"/>
            </a:endParaRPr>
          </a:p>
          <a:p>
            <a:pPr marL="452438" indent="-452438">
              <a:lnSpc>
                <a:spcPct val="80000"/>
              </a:lnSpc>
              <a:spcBef>
                <a:spcPct val="20000"/>
              </a:spcBef>
              <a:buFontTx/>
              <a:buChar char="•"/>
            </a:pPr>
            <a:endParaRPr lang="en-US" altLang="ja-JP" sz="3600" b="1" dirty="0">
              <a:latin typeface="Browallia New" pitchFamily="34" charset="-34"/>
            </a:endParaRPr>
          </a:p>
        </p:txBody>
      </p:sp>
    </p:spTree>
    <p:extLst>
      <p:ext uri="{BB962C8B-B14F-4D97-AF65-F5344CB8AC3E}">
        <p14:creationId xmlns:p14="http://schemas.microsoft.com/office/powerpoint/2010/main" val="11529199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pPr>
              <a:defRPr/>
            </a:pPr>
            <a:fld id="{07E364E4-245D-4919-B1D1-F2D9D205396A}" type="slidenum">
              <a:rPr lang="en-US" altLang="ja-JP"/>
              <a:pPr>
                <a:defRPr/>
              </a:pPr>
              <a:t>47</a:t>
            </a:fld>
            <a:endParaRPr lang="en-US" altLang="ja-JP" dirty="0"/>
          </a:p>
        </p:txBody>
      </p:sp>
      <p:sp>
        <p:nvSpPr>
          <p:cNvPr id="7171" name="Rectangle 2"/>
          <p:cNvSpPr>
            <a:spLocks noGrp="1" noChangeArrowheads="1"/>
          </p:cNvSpPr>
          <p:nvPr>
            <p:ph type="title"/>
          </p:nvPr>
        </p:nvSpPr>
        <p:spPr>
          <a:xfrm>
            <a:off x="228600" y="228600"/>
            <a:ext cx="8763000" cy="762000"/>
          </a:xfrm>
        </p:spPr>
        <p:txBody>
          <a:bodyPr/>
          <a:lstStyle/>
          <a:p>
            <a:pPr eaLnBrk="1" hangingPunct="1"/>
            <a:r>
              <a:rPr lang="en-US" altLang="ja-JP" sz="4800" dirty="0" smtClean="0"/>
              <a:t>Programming Language </a:t>
            </a:r>
          </a:p>
        </p:txBody>
      </p:sp>
      <p:sp>
        <p:nvSpPr>
          <p:cNvPr id="7172" name="Rectangle 3"/>
          <p:cNvSpPr>
            <a:spLocks noGrp="1" noChangeArrowheads="1"/>
          </p:cNvSpPr>
          <p:nvPr>
            <p:ph type="body" sz="half" idx="1"/>
          </p:nvPr>
        </p:nvSpPr>
        <p:spPr>
          <a:xfrm>
            <a:off x="304800" y="1295400"/>
            <a:ext cx="8610600" cy="4800600"/>
          </a:xfrm>
        </p:spPr>
        <p:txBody>
          <a:bodyPr/>
          <a:lstStyle/>
          <a:p>
            <a:pPr marL="685800" indent="-685800" eaLnBrk="1" hangingPunct="1">
              <a:lnSpc>
                <a:spcPct val="80000"/>
              </a:lnSpc>
              <a:buSzPct val="55000"/>
              <a:buFont typeface="Wingdings" pitchFamily="2" charset="2"/>
              <a:buChar char="Ø"/>
            </a:pPr>
            <a:r>
              <a:rPr lang="en-US" altLang="ja-JP" sz="3600" dirty="0">
                <a:solidFill>
                  <a:schemeClr val="accent2"/>
                </a:solidFill>
              </a:rPr>
              <a:t>A programming language is an artificial language designed to communicate instructions to a machine, particularly a computer</a:t>
            </a:r>
            <a:r>
              <a:rPr lang="en-US" altLang="ja-JP" sz="3600" dirty="0" smtClean="0">
                <a:solidFill>
                  <a:schemeClr val="accent2"/>
                </a:solidFill>
              </a:rPr>
              <a:t>.</a:t>
            </a:r>
          </a:p>
          <a:p>
            <a:pPr marL="685800" indent="-685800" eaLnBrk="1" hangingPunct="1">
              <a:lnSpc>
                <a:spcPct val="80000"/>
              </a:lnSpc>
            </a:pPr>
            <a:r>
              <a:rPr lang="en-US" altLang="ja-JP" sz="3600" b="0" dirty="0" smtClean="0"/>
              <a:t>Programming </a:t>
            </a:r>
            <a:r>
              <a:rPr lang="en-US" altLang="ja-JP" sz="3600" b="0" dirty="0"/>
              <a:t>language </a:t>
            </a:r>
            <a:r>
              <a:rPr lang="en-US" altLang="ja-JP" sz="3600" b="0" dirty="0" smtClean="0"/>
              <a:t>generations</a:t>
            </a:r>
            <a:endParaRPr lang="th-TH" altLang="ja-JP" sz="800" dirty="0" smtClean="0"/>
          </a:p>
          <a:p>
            <a:pPr marL="1465263" lvl="1" indent="-609600" eaLnBrk="1" hangingPunct="1">
              <a:lnSpc>
                <a:spcPct val="80000"/>
              </a:lnSpc>
            </a:pPr>
            <a:r>
              <a:rPr lang="en-US" altLang="ja-JP" b="1" dirty="0" smtClean="0"/>
              <a:t>Machine </a:t>
            </a:r>
            <a:r>
              <a:rPr lang="en-US" altLang="ja-JP" b="1" dirty="0" smtClean="0"/>
              <a:t>Language	</a:t>
            </a:r>
            <a:endParaRPr lang="th-TH" altLang="ja-JP" dirty="0" smtClean="0"/>
          </a:p>
          <a:p>
            <a:pPr marL="1465263" lvl="1" indent="-609600" eaLnBrk="1" hangingPunct="1">
              <a:lnSpc>
                <a:spcPct val="80000"/>
              </a:lnSpc>
            </a:pPr>
            <a:r>
              <a:rPr lang="en-US" altLang="ja-JP" b="1" dirty="0" smtClean="0"/>
              <a:t>Assembly Language</a:t>
            </a:r>
            <a:endParaRPr lang="th-TH" altLang="ja-JP" dirty="0" smtClean="0"/>
          </a:p>
          <a:p>
            <a:pPr marL="1465263" lvl="1" indent="-609600" eaLnBrk="1" hangingPunct="1">
              <a:lnSpc>
                <a:spcPct val="80000"/>
              </a:lnSpc>
            </a:pPr>
            <a:r>
              <a:rPr lang="en-US" altLang="ja-JP" b="1" dirty="0" smtClean="0"/>
              <a:t>High</a:t>
            </a:r>
            <a:r>
              <a:rPr lang="th-TH" altLang="ja-JP" b="1" dirty="0" smtClean="0"/>
              <a:t>-</a:t>
            </a:r>
            <a:r>
              <a:rPr lang="en-US" altLang="ja-JP" b="1" dirty="0" smtClean="0"/>
              <a:t>level Language</a:t>
            </a:r>
            <a:endParaRPr lang="th-TH" altLang="ja-JP" dirty="0" smtClean="0"/>
          </a:p>
          <a:p>
            <a:pPr marL="1465263" lvl="1" indent="-609600" eaLnBrk="1" hangingPunct="1">
              <a:lnSpc>
                <a:spcPct val="80000"/>
              </a:lnSpc>
            </a:pPr>
            <a:r>
              <a:rPr lang="en-US" altLang="ja-JP" b="1" dirty="0" smtClean="0"/>
              <a:t>Very High</a:t>
            </a:r>
            <a:r>
              <a:rPr lang="th-TH" altLang="ja-JP" b="1" dirty="0" smtClean="0"/>
              <a:t>-</a:t>
            </a:r>
            <a:r>
              <a:rPr lang="en-US" altLang="ja-JP" b="1" dirty="0" smtClean="0"/>
              <a:t>level Language</a:t>
            </a:r>
            <a:endParaRPr lang="th-TH" altLang="ja-JP" dirty="0" smtClean="0"/>
          </a:p>
          <a:p>
            <a:pPr marL="1465263" lvl="1" indent="-609600" eaLnBrk="1" hangingPunct="1">
              <a:lnSpc>
                <a:spcPct val="80000"/>
              </a:lnSpc>
            </a:pPr>
            <a:r>
              <a:rPr lang="en-US" altLang="ja-JP" b="1" dirty="0" smtClean="0"/>
              <a:t>Natural Language</a:t>
            </a:r>
            <a:endParaRPr lang="th-TH" altLang="ja-JP" dirty="0" smtClean="0"/>
          </a:p>
          <a:p>
            <a:pPr marL="685800" indent="-685800" eaLnBrk="1" hangingPunct="1">
              <a:lnSpc>
                <a:spcPct val="80000"/>
              </a:lnSpc>
              <a:buFontTx/>
              <a:buNone/>
            </a:pPr>
            <a:endParaRPr lang="en-US" altLang="ja-JP" sz="3600" dirty="0" smtClean="0"/>
          </a:p>
        </p:txBody>
      </p:sp>
      <p:sp>
        <p:nvSpPr>
          <p:cNvPr id="7173"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174"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175" name="Rectangle 7"/>
          <p:cNvSpPr>
            <a:spLocks noChangeArrowheads="1"/>
          </p:cNvSpPr>
          <p:nvPr/>
        </p:nvSpPr>
        <p:spPr bwMode="auto">
          <a:xfrm>
            <a:off x="0" y="6553200"/>
            <a:ext cx="396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0" indent="-685800">
              <a:spcBef>
                <a:spcPct val="20000"/>
              </a:spcBef>
            </a:pPr>
            <a:r>
              <a:rPr lang="en-US" altLang="ja-JP" sz="1200" dirty="0">
                <a:latin typeface="Browallia New" pitchFamily="34" charset="-34"/>
              </a:rPr>
              <a:t>Ref: http://www.webopedia.com/TERM/F/fourth_generation_language.html</a:t>
            </a:r>
          </a:p>
        </p:txBody>
      </p:sp>
    </p:spTree>
    <p:extLst>
      <p:ext uri="{BB962C8B-B14F-4D97-AF65-F5344CB8AC3E}">
        <p14:creationId xmlns:p14="http://schemas.microsoft.com/office/powerpoint/2010/main" val="38636259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0554BD4E-8A5B-4EC7-9B46-802CB4D494B4}" type="slidenum">
              <a:rPr lang="en-US" altLang="ja-JP"/>
              <a:pPr>
                <a:defRPr/>
              </a:pPr>
              <a:t>48</a:t>
            </a:fld>
            <a:endParaRPr lang="en-US" altLang="ja-JP" dirty="0"/>
          </a:p>
        </p:txBody>
      </p:sp>
      <p:sp>
        <p:nvSpPr>
          <p:cNvPr id="8195" name="Rectangle 2"/>
          <p:cNvSpPr>
            <a:spLocks noGrp="1" noChangeArrowheads="1"/>
          </p:cNvSpPr>
          <p:nvPr>
            <p:ph type="title"/>
          </p:nvPr>
        </p:nvSpPr>
        <p:spPr>
          <a:xfrm>
            <a:off x="228600" y="228600"/>
            <a:ext cx="8763000" cy="762000"/>
          </a:xfrm>
        </p:spPr>
        <p:txBody>
          <a:bodyPr/>
          <a:lstStyle/>
          <a:p>
            <a:pPr eaLnBrk="1" hangingPunct="1"/>
            <a:r>
              <a:rPr lang="en-US" altLang="ja-JP" sz="4400" dirty="0" smtClean="0"/>
              <a:t>Machine Language: 1st Generation (1GLs)</a:t>
            </a:r>
          </a:p>
        </p:txBody>
      </p:sp>
      <p:sp>
        <p:nvSpPr>
          <p:cNvPr id="8196" name="Rectangle 3"/>
          <p:cNvSpPr>
            <a:spLocks noGrp="1" noChangeArrowheads="1"/>
          </p:cNvSpPr>
          <p:nvPr>
            <p:ph type="body" sz="half" idx="1"/>
          </p:nvPr>
        </p:nvSpPr>
        <p:spPr>
          <a:xfrm>
            <a:off x="304800" y="1295400"/>
            <a:ext cx="8077200" cy="4800600"/>
          </a:xfrm>
        </p:spPr>
        <p:txBody>
          <a:bodyPr/>
          <a:lstStyle/>
          <a:p>
            <a:pPr marL="685800" indent="-685800" eaLnBrk="1" hangingPunct="1"/>
            <a:r>
              <a:rPr lang="en-US" altLang="ja-JP" sz="3600" dirty="0"/>
              <a:t>I</a:t>
            </a:r>
            <a:r>
              <a:rPr lang="en-US" altLang="ja-JP" sz="3600" dirty="0" smtClean="0"/>
              <a:t>n </a:t>
            </a:r>
            <a:r>
              <a:rPr lang="en-US" altLang="ja-JP" sz="3600" dirty="0"/>
              <a:t>binary form (digital code</a:t>
            </a:r>
            <a:r>
              <a:rPr lang="en-US" altLang="ja-JP" sz="3600" dirty="0" smtClean="0"/>
              <a:t>).</a:t>
            </a:r>
          </a:p>
          <a:p>
            <a:pPr marL="0" indent="0" eaLnBrk="1" hangingPunct="1">
              <a:buNone/>
            </a:pPr>
            <a:r>
              <a:rPr lang="en-US" altLang="ja-JP" sz="3600" dirty="0"/>
              <a:t>	</a:t>
            </a:r>
            <a:r>
              <a:rPr lang="en-US" altLang="ja-JP" sz="3600" dirty="0" smtClean="0">
                <a:solidFill>
                  <a:srgbClr val="0070C0"/>
                </a:solidFill>
              </a:rPr>
              <a:t>11110000	11000111</a:t>
            </a:r>
          </a:p>
          <a:p>
            <a:pPr marL="685800" indent="-685800" eaLnBrk="1" hangingPunct="1"/>
            <a:r>
              <a:rPr lang="en-US" altLang="ja-JP" sz="3600" dirty="0"/>
              <a:t>T</a:t>
            </a:r>
            <a:r>
              <a:rPr lang="en-US" altLang="ja-JP" sz="3600" dirty="0" smtClean="0"/>
              <a:t>he </a:t>
            </a:r>
            <a:r>
              <a:rPr lang="en-US" altLang="ja-JP" sz="3600" dirty="0"/>
              <a:t>only language which CPU (Machine) can execute (understand), </a:t>
            </a:r>
            <a:endParaRPr lang="en-US" altLang="ja-JP" sz="3600" dirty="0" smtClean="0"/>
          </a:p>
          <a:p>
            <a:pPr marL="685800" indent="-685800" eaLnBrk="1" hangingPunct="1"/>
            <a:r>
              <a:rPr lang="en-US" altLang="ja-JP" sz="3600" b="0" dirty="0" smtClean="0"/>
              <a:t>Referring </a:t>
            </a:r>
            <a:r>
              <a:rPr lang="en-US" altLang="ja-JP" sz="3600" b="0" dirty="0"/>
              <a:t>to </a:t>
            </a:r>
            <a:r>
              <a:rPr lang="en-US" altLang="ja-JP" sz="3600" b="0" dirty="0" smtClean="0"/>
              <a:t>any </a:t>
            </a:r>
            <a:r>
              <a:rPr lang="en-US" altLang="ja-JP" sz="3600" b="0" dirty="0"/>
              <a:t>memory location in RAM.</a:t>
            </a:r>
          </a:p>
          <a:p>
            <a:pPr marL="685800" indent="-685800" eaLnBrk="1" hangingPunct="1"/>
            <a:r>
              <a:rPr lang="en-US" altLang="ja-JP" sz="3600" b="0" dirty="0" smtClean="0"/>
              <a:t>Using very </a:t>
            </a:r>
            <a:r>
              <a:rPr lang="en-US" altLang="ja-JP" sz="3600" b="0" dirty="0"/>
              <a:t>detailed instructions.</a:t>
            </a:r>
          </a:p>
          <a:p>
            <a:pPr marL="685800" indent="-685800" eaLnBrk="1" hangingPunct="1"/>
            <a:r>
              <a:rPr lang="en-US" altLang="ja-JP" sz="3600" b="0" dirty="0" smtClean="0"/>
              <a:t>Machine(CPU) Dependent</a:t>
            </a:r>
          </a:p>
        </p:txBody>
      </p:sp>
      <p:sp>
        <p:nvSpPr>
          <p:cNvPr id="8197"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8198"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5532999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67" name="Picture 51"/>
          <p:cNvPicPr>
            <a:picLocks noChangeAspect="1" noChangeArrowheads="1"/>
          </p:cNvPicPr>
          <p:nvPr/>
        </p:nvPicPr>
        <p:blipFill>
          <a:blip r:embed="rId3"/>
          <a:srcRect/>
          <a:stretch>
            <a:fillRect/>
          </a:stretch>
        </p:blipFill>
        <p:spPr bwMode="auto">
          <a:xfrm>
            <a:off x="2590800" y="3886200"/>
            <a:ext cx="3333750" cy="2543175"/>
          </a:xfrm>
          <a:prstGeom prst="rect">
            <a:avLst/>
          </a:prstGeom>
          <a:noFill/>
          <a:ln w="9525">
            <a:noFill/>
            <a:miter lim="800000"/>
            <a:headEnd/>
            <a:tailEnd/>
          </a:ln>
          <a:effectLst/>
        </p:spPr>
      </p:pic>
      <p:sp>
        <p:nvSpPr>
          <p:cNvPr id="11" name="Slide Number Placeholder 4"/>
          <p:cNvSpPr>
            <a:spLocks noGrp="1"/>
          </p:cNvSpPr>
          <p:nvPr>
            <p:ph type="sldNum" sz="quarter" idx="10"/>
          </p:nvPr>
        </p:nvSpPr>
        <p:spPr/>
        <p:txBody>
          <a:bodyPr/>
          <a:lstStyle/>
          <a:p>
            <a:pPr>
              <a:defRPr/>
            </a:pPr>
            <a:fld id="{A1719851-6150-4EC7-82BA-9D1EA9969B34}" type="slidenum">
              <a:rPr lang="en-US" altLang="ja-JP"/>
              <a:pPr>
                <a:defRPr/>
              </a:pPr>
              <a:t>49</a:t>
            </a:fld>
            <a:endParaRPr lang="en-US" altLang="ja-JP" dirty="0"/>
          </a:p>
        </p:txBody>
      </p:sp>
      <p:sp>
        <p:nvSpPr>
          <p:cNvPr id="9219" name="Rectangle 2"/>
          <p:cNvSpPr>
            <a:spLocks noGrp="1" noChangeArrowheads="1"/>
          </p:cNvSpPr>
          <p:nvPr>
            <p:ph type="title"/>
          </p:nvPr>
        </p:nvSpPr>
        <p:spPr>
          <a:xfrm>
            <a:off x="228600" y="228600"/>
            <a:ext cx="8763000" cy="762000"/>
          </a:xfrm>
        </p:spPr>
        <p:txBody>
          <a:bodyPr/>
          <a:lstStyle/>
          <a:p>
            <a:pPr eaLnBrk="1" hangingPunct="1"/>
            <a:r>
              <a:rPr lang="en-US" altLang="ja-JP" sz="4400" dirty="0" smtClean="0"/>
              <a:t>Assembly Language: 2GLs</a:t>
            </a:r>
          </a:p>
        </p:txBody>
      </p:sp>
      <p:sp>
        <p:nvSpPr>
          <p:cNvPr id="9220" name="Rectangle 3"/>
          <p:cNvSpPr>
            <a:spLocks noGrp="1" noChangeArrowheads="1"/>
          </p:cNvSpPr>
          <p:nvPr>
            <p:ph type="body" sz="half" idx="1"/>
          </p:nvPr>
        </p:nvSpPr>
        <p:spPr>
          <a:xfrm>
            <a:off x="304800" y="1295400"/>
            <a:ext cx="8610600" cy="2514600"/>
          </a:xfrm>
        </p:spPr>
        <p:txBody>
          <a:bodyPr/>
          <a:lstStyle/>
          <a:p>
            <a:pPr marL="685800" indent="-685800" eaLnBrk="1" hangingPunct="1"/>
            <a:r>
              <a:rPr lang="en-US" altLang="ja-JP" sz="3600" dirty="0"/>
              <a:t>A</a:t>
            </a:r>
            <a:r>
              <a:rPr lang="en-US" altLang="ja-JP" sz="3600" dirty="0" smtClean="0"/>
              <a:t> </a:t>
            </a:r>
            <a:r>
              <a:rPr lang="en-US" altLang="ja-JP" sz="3600" dirty="0"/>
              <a:t>symbolic </a:t>
            </a:r>
            <a:r>
              <a:rPr lang="en-US" altLang="ja-JP" sz="3600" dirty="0" smtClean="0"/>
              <a:t>language. </a:t>
            </a:r>
            <a:r>
              <a:rPr lang="en-US" altLang="ja-JP" sz="3600" dirty="0"/>
              <a:t>A group of binary code </a:t>
            </a:r>
            <a:r>
              <a:rPr lang="en-US" altLang="ja-JP" sz="3600" dirty="0" smtClean="0"/>
              <a:t>equals </a:t>
            </a:r>
            <a:r>
              <a:rPr lang="en-US" altLang="ja-JP" sz="3600" dirty="0"/>
              <a:t>one </a:t>
            </a:r>
            <a:r>
              <a:rPr lang="en-US" altLang="ja-JP" sz="3600" dirty="0" smtClean="0"/>
              <a:t>symbol</a:t>
            </a:r>
            <a:r>
              <a:rPr lang="th-TH" altLang="ja-JP" sz="3600" dirty="0" smtClean="0"/>
              <a:t>  </a:t>
            </a:r>
          </a:p>
          <a:p>
            <a:pPr marL="1465263" lvl="1" indent="-609600" eaLnBrk="1" hangingPunct="1"/>
            <a:r>
              <a:rPr lang="en-US" altLang="ja-JP" sz="3200" dirty="0" smtClean="0"/>
              <a:t>Symbolic programming language</a:t>
            </a:r>
            <a:endParaRPr lang="th-TH" altLang="ja-JP" sz="3200" dirty="0" smtClean="0"/>
          </a:p>
          <a:p>
            <a:pPr marL="685800" indent="-685800" eaLnBrk="1" hangingPunct="1"/>
            <a:r>
              <a:rPr lang="en-US" altLang="ja-JP" sz="3600" dirty="0" smtClean="0"/>
              <a:t>Translated </a:t>
            </a:r>
            <a:r>
              <a:rPr lang="en-US" altLang="ja-JP" sz="3600" dirty="0"/>
              <a:t>into  machine language by an </a:t>
            </a:r>
            <a:r>
              <a:rPr lang="en-US" altLang="ja-JP" sz="3600" dirty="0">
                <a:solidFill>
                  <a:srgbClr val="0066CC"/>
                </a:solidFill>
              </a:rPr>
              <a:t>Assembler</a:t>
            </a:r>
            <a:endParaRPr lang="th-TH" altLang="ja-JP" sz="3600" dirty="0" smtClean="0">
              <a:solidFill>
                <a:srgbClr val="0066CC"/>
              </a:solidFill>
            </a:endParaRPr>
          </a:p>
          <a:p>
            <a:pPr marL="685800" indent="-685800" eaLnBrk="1" hangingPunct="1"/>
            <a:endParaRPr lang="en-US" altLang="ja-JP" sz="3600" dirty="0" smtClean="0"/>
          </a:p>
        </p:txBody>
      </p:sp>
      <p:sp>
        <p:nvSpPr>
          <p:cNvPr id="9221"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222"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9224" name="Rectangle 11"/>
          <p:cNvSpPr>
            <a:spLocks noChangeArrowheads="1"/>
          </p:cNvSpPr>
          <p:nvPr/>
        </p:nvSpPr>
        <p:spPr bwMode="auto">
          <a:xfrm>
            <a:off x="0" y="4953000"/>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pPr>
            <a:r>
              <a:rPr lang="en-US" altLang="ja-JP" sz="2800" b="1" dirty="0">
                <a:solidFill>
                  <a:schemeClr val="accent2"/>
                </a:solidFill>
                <a:latin typeface="Browallia New" pitchFamily="34" charset="-34"/>
              </a:rPr>
              <a:t>Load </a:t>
            </a:r>
            <a:r>
              <a:rPr lang="en-US" altLang="ja-JP" sz="2800" b="1" dirty="0" smtClean="0">
                <a:solidFill>
                  <a:schemeClr val="accent2"/>
                </a:solidFill>
                <a:latin typeface="Browallia New" pitchFamily="34" charset="-34"/>
              </a:rPr>
              <a:t>CL </a:t>
            </a:r>
            <a:r>
              <a:rPr lang="en-US" altLang="ja-JP" sz="2800" b="1" dirty="0">
                <a:solidFill>
                  <a:schemeClr val="accent2"/>
                </a:solidFill>
                <a:latin typeface="Browallia New" pitchFamily="34" charset="-34"/>
              </a:rPr>
              <a:t>with </a:t>
            </a:r>
            <a:r>
              <a:rPr lang="en-US" altLang="ja-JP" sz="2800" b="1" dirty="0" smtClean="0">
                <a:solidFill>
                  <a:schemeClr val="accent2"/>
                </a:solidFill>
                <a:latin typeface="Browallia New" pitchFamily="34" charset="-34"/>
              </a:rPr>
              <a:t>55 decimal (37 </a:t>
            </a:r>
            <a:r>
              <a:rPr lang="en-US" altLang="ja-JP" sz="2800" b="1" dirty="0">
                <a:solidFill>
                  <a:schemeClr val="accent2"/>
                </a:solidFill>
                <a:latin typeface="Browallia New" pitchFamily="34" charset="-34"/>
              </a:rPr>
              <a:t>hex)</a:t>
            </a:r>
            <a:endParaRPr lang="en-US" altLang="ja-JP" sz="3200" b="1" dirty="0">
              <a:latin typeface="Browallia New" pitchFamily="34" charset="-34"/>
            </a:endParaRPr>
          </a:p>
        </p:txBody>
      </p:sp>
      <p:sp>
        <p:nvSpPr>
          <p:cNvPr id="9225" name="Line 12"/>
          <p:cNvSpPr>
            <a:spLocks noChangeShapeType="1"/>
          </p:cNvSpPr>
          <p:nvPr/>
        </p:nvSpPr>
        <p:spPr bwMode="auto">
          <a:xfrm>
            <a:off x="152400" y="3810000"/>
            <a:ext cx="8763000"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226" name="Rectangle 13"/>
          <p:cNvSpPr>
            <a:spLocks noChangeArrowheads="1"/>
          </p:cNvSpPr>
          <p:nvPr/>
        </p:nvSpPr>
        <p:spPr bwMode="auto">
          <a:xfrm>
            <a:off x="5867400" y="53340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pPr>
            <a:r>
              <a:rPr lang="en-US" altLang="ja-JP" sz="2800" b="1" dirty="0" smtClean="0">
                <a:latin typeface="Browallia New" pitchFamily="34" charset="-34"/>
              </a:rPr>
              <a:t>Machine Language</a:t>
            </a:r>
            <a:endParaRPr lang="en-US" altLang="ja-JP" sz="2800" b="1" dirty="0">
              <a:latin typeface="Browallia New" pitchFamily="34" charset="-34"/>
            </a:endParaRPr>
          </a:p>
        </p:txBody>
      </p:sp>
      <p:sp>
        <p:nvSpPr>
          <p:cNvPr id="9227" name="Rectangle 14"/>
          <p:cNvSpPr>
            <a:spLocks noChangeArrowheads="1"/>
          </p:cNvSpPr>
          <p:nvPr/>
        </p:nvSpPr>
        <p:spPr bwMode="auto">
          <a:xfrm>
            <a:off x="5943600" y="39624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pPr>
            <a:r>
              <a:rPr lang="en-US" altLang="ja-JP" sz="2800" b="1" dirty="0">
                <a:solidFill>
                  <a:srgbClr val="CC0066"/>
                </a:solidFill>
                <a:latin typeface="Browallia New" pitchFamily="34" charset="-34"/>
              </a:rPr>
              <a:t>Assembly </a:t>
            </a:r>
            <a:r>
              <a:rPr lang="en-US" altLang="ja-JP" sz="2800" b="1" dirty="0" smtClean="0">
                <a:solidFill>
                  <a:srgbClr val="CC0066"/>
                </a:solidFill>
                <a:latin typeface="Browallia New" pitchFamily="34" charset="-34"/>
              </a:rPr>
              <a:t>Language</a:t>
            </a:r>
            <a:endParaRPr lang="en-US" altLang="ja-JP" sz="2800" b="1" dirty="0">
              <a:latin typeface="Browallia New" pitchFamily="34" charset="-34"/>
            </a:endParaRPr>
          </a:p>
        </p:txBody>
      </p:sp>
    </p:spTree>
    <p:extLst>
      <p:ext uri="{BB962C8B-B14F-4D97-AF65-F5344CB8AC3E}">
        <p14:creationId xmlns:p14="http://schemas.microsoft.com/office/powerpoint/2010/main" val="72161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Classified by data </a:t>
            </a:r>
            <a:r>
              <a:rPr lang="en-US" altLang="ja-JP" dirty="0" smtClean="0"/>
              <a:t>handling (cont.)</a:t>
            </a:r>
            <a:endParaRPr lang="en-US" dirty="0"/>
          </a:p>
        </p:txBody>
      </p:sp>
      <p:sp>
        <p:nvSpPr>
          <p:cNvPr id="3" name="Content Placeholder 2"/>
          <p:cNvSpPr>
            <a:spLocks noGrp="1"/>
          </p:cNvSpPr>
          <p:nvPr>
            <p:ph idx="1"/>
          </p:nvPr>
        </p:nvSpPr>
        <p:spPr>
          <a:xfrm>
            <a:off x="457200" y="1295400"/>
            <a:ext cx="8229600" cy="5353049"/>
          </a:xfrm>
        </p:spPr>
        <p:txBody>
          <a:bodyPr/>
          <a:lstStyle/>
          <a:p>
            <a:r>
              <a:rPr lang="en-US" dirty="0" smtClean="0"/>
              <a:t>Another example of analog computer</a:t>
            </a:r>
          </a:p>
          <a:p>
            <a:endParaRPr lang="en-US" dirty="0"/>
          </a:p>
          <a:p>
            <a:endParaRPr lang="en-US" dirty="0" smtClean="0"/>
          </a:p>
          <a:p>
            <a:endParaRPr lang="en-US" dirty="0"/>
          </a:p>
          <a:p>
            <a:r>
              <a:rPr lang="en-US" dirty="0" smtClean="0"/>
              <a:t>Unusual example of digital computer</a:t>
            </a:r>
          </a:p>
          <a:p>
            <a:pPr lvl="1"/>
            <a:r>
              <a:rPr lang="en-US" dirty="0"/>
              <a:t>https://www.youtube.com/watch?v=jiRgdaknJCg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C2F3A74-9465-4917-8337-70646A2E6E93}" type="slidenum">
              <a:rPr lang="en-US" altLang="ja-JP" smtClean="0"/>
              <a:pPr>
                <a:defRPr/>
              </a:pPr>
              <a:t>5</a:t>
            </a:fld>
            <a:endParaRPr lang="en-US" altLang="ja-JP"/>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740" y="2133600"/>
            <a:ext cx="8074660" cy="1676400"/>
          </a:xfrm>
          <a:prstGeom prst="rect">
            <a:avLst/>
          </a:prstGeom>
        </p:spPr>
      </p:pic>
      <p:sp>
        <p:nvSpPr>
          <p:cNvPr id="6" name="TextBox 5"/>
          <p:cNvSpPr txBox="1"/>
          <p:nvPr/>
        </p:nvSpPr>
        <p:spPr>
          <a:xfrm>
            <a:off x="2160270" y="3813716"/>
            <a:ext cx="5181600" cy="369332"/>
          </a:xfrm>
          <a:prstGeom prst="rect">
            <a:avLst/>
          </a:prstGeom>
          <a:noFill/>
        </p:spPr>
        <p:txBody>
          <a:bodyPr wrap="square" rtlCol="0">
            <a:spAutoFit/>
          </a:bodyPr>
          <a:lstStyle/>
          <a:p>
            <a:pPr algn="ctr"/>
            <a:r>
              <a:rPr lang="en-US" dirty="0" smtClean="0"/>
              <a:t>Slide Rule (source: MIT)</a:t>
            </a:r>
            <a:endParaRPr lang="en-US" dirty="0"/>
          </a:p>
        </p:txBody>
      </p:sp>
    </p:spTree>
    <p:extLst>
      <p:ext uri="{BB962C8B-B14F-4D97-AF65-F5344CB8AC3E}">
        <p14:creationId xmlns:p14="http://schemas.microsoft.com/office/powerpoint/2010/main" val="3243587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800" dirty="0" smtClean="0"/>
              <a:t>Example of Assembly Language Code</a:t>
            </a:r>
            <a:endParaRPr lang="en-US" sz="4800" dirty="0"/>
          </a:p>
        </p:txBody>
      </p:sp>
      <p:sp>
        <p:nvSpPr>
          <p:cNvPr id="5" name="Slide Number Placeholder 4"/>
          <p:cNvSpPr>
            <a:spLocks noGrp="1"/>
          </p:cNvSpPr>
          <p:nvPr>
            <p:ph type="sldNum" sz="quarter" idx="10"/>
          </p:nvPr>
        </p:nvSpPr>
        <p:spPr/>
        <p:txBody>
          <a:bodyPr/>
          <a:lstStyle/>
          <a:p>
            <a:pPr>
              <a:defRPr/>
            </a:pPr>
            <a:fld id="{3B8E16A0-D4E8-4861-824C-6548B4084023}" type="slidenum">
              <a:rPr lang="en-US" altLang="ja-JP" smtClean="0"/>
              <a:pPr>
                <a:defRPr/>
              </a:pPr>
              <a:t>50</a:t>
            </a:fld>
            <a:endParaRPr lang="en-US" altLang="ja-JP"/>
          </a:p>
        </p:txBody>
      </p:sp>
      <p:sp>
        <p:nvSpPr>
          <p:cNvPr id="9" name="TextBox 8"/>
          <p:cNvSpPr txBox="1"/>
          <p:nvPr/>
        </p:nvSpPr>
        <p:spPr>
          <a:xfrm>
            <a:off x="1905000" y="6409162"/>
            <a:ext cx="5638800" cy="261610"/>
          </a:xfrm>
          <a:prstGeom prst="rect">
            <a:avLst/>
          </a:prstGeom>
          <a:noFill/>
        </p:spPr>
        <p:txBody>
          <a:bodyPr wrap="square" rtlCol="0">
            <a:spAutoFit/>
          </a:bodyPr>
          <a:lstStyle/>
          <a:p>
            <a:pPr algn="ctr"/>
            <a:r>
              <a:rPr lang="en-US" sz="1100" dirty="0" smtClean="0"/>
              <a:t>source</a:t>
            </a:r>
            <a:r>
              <a:rPr lang="en-US" sz="1100" dirty="0"/>
              <a:t>: http://cssimplified.com/</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891032"/>
            <a:ext cx="6915150" cy="3688080"/>
          </a:xfrm>
          <a:prstGeom prst="rect">
            <a:avLst/>
          </a:prstGeom>
        </p:spPr>
      </p:pic>
    </p:spTree>
    <p:extLst>
      <p:ext uri="{BB962C8B-B14F-4D97-AF65-F5344CB8AC3E}">
        <p14:creationId xmlns:p14="http://schemas.microsoft.com/office/powerpoint/2010/main" val="11232850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C9CE917E-A8EC-4D67-AE48-6BB2B63A524A}" type="slidenum">
              <a:rPr lang="en-US" altLang="ja-JP"/>
              <a:pPr>
                <a:defRPr/>
              </a:pPr>
              <a:t>51</a:t>
            </a:fld>
            <a:endParaRPr lang="en-US" altLang="ja-JP" dirty="0"/>
          </a:p>
        </p:txBody>
      </p:sp>
      <p:sp>
        <p:nvSpPr>
          <p:cNvPr id="10243" name="Rectangle 2"/>
          <p:cNvSpPr>
            <a:spLocks noGrp="1" noChangeArrowheads="1"/>
          </p:cNvSpPr>
          <p:nvPr>
            <p:ph type="title"/>
          </p:nvPr>
        </p:nvSpPr>
        <p:spPr>
          <a:xfrm>
            <a:off x="228600" y="228600"/>
            <a:ext cx="8763000" cy="762000"/>
          </a:xfrm>
        </p:spPr>
        <p:txBody>
          <a:bodyPr/>
          <a:lstStyle/>
          <a:p>
            <a:pPr eaLnBrk="1" hangingPunct="1"/>
            <a:r>
              <a:rPr lang="en-US" altLang="ja-JP" sz="4400" dirty="0" smtClean="0"/>
              <a:t>High Level Language: 3GLs</a:t>
            </a:r>
          </a:p>
        </p:txBody>
      </p:sp>
      <p:sp>
        <p:nvSpPr>
          <p:cNvPr id="10244" name="Rectangle 3"/>
          <p:cNvSpPr>
            <a:spLocks noGrp="1" noChangeArrowheads="1"/>
          </p:cNvSpPr>
          <p:nvPr>
            <p:ph type="body" sz="half" idx="1"/>
          </p:nvPr>
        </p:nvSpPr>
        <p:spPr>
          <a:xfrm>
            <a:off x="381000" y="1371600"/>
            <a:ext cx="8610600" cy="4800600"/>
          </a:xfrm>
        </p:spPr>
        <p:txBody>
          <a:bodyPr/>
          <a:lstStyle/>
          <a:p>
            <a:pPr marL="685800" indent="-685800" eaLnBrk="1" hangingPunct="1"/>
            <a:r>
              <a:rPr lang="en-US" altLang="ja-JP" sz="3600" dirty="0" smtClean="0"/>
              <a:t>Meaningful </a:t>
            </a:r>
            <a:r>
              <a:rPr lang="en-US" altLang="ja-JP" sz="3600" dirty="0"/>
              <a:t>language and more </a:t>
            </a:r>
            <a:r>
              <a:rPr lang="en-US" altLang="ja-JP" sz="3600" dirty="0" smtClean="0"/>
              <a:t>programmer-friendly.</a:t>
            </a:r>
            <a:endParaRPr lang="en-US" altLang="ja-JP" sz="3600" dirty="0"/>
          </a:p>
          <a:p>
            <a:pPr marL="685800" indent="-685800" eaLnBrk="1" hangingPunct="1"/>
            <a:r>
              <a:rPr lang="en-US" altLang="ja-JP" sz="3600" dirty="0"/>
              <a:t>it may use natural language </a:t>
            </a:r>
            <a:r>
              <a:rPr lang="en-US" altLang="ja-JP" sz="3600" dirty="0" smtClean="0"/>
              <a:t>elements</a:t>
            </a:r>
          </a:p>
          <a:p>
            <a:pPr marL="1085850" lvl="1" indent="-685800" eaLnBrk="1" hangingPunct="1"/>
            <a:r>
              <a:rPr lang="en-US" altLang="ja-JP" dirty="0"/>
              <a:t>e</a:t>
            </a:r>
            <a:r>
              <a:rPr lang="en-US" altLang="ja-JP" dirty="0" smtClean="0"/>
              <a:t>.g. include, case, do, if, else, for, goto</a:t>
            </a:r>
            <a:endParaRPr lang="th-TH" altLang="ja-JP" dirty="0" smtClean="0"/>
          </a:p>
          <a:p>
            <a:pPr marL="685800" indent="-685800" eaLnBrk="1" hangingPunct="1"/>
            <a:endParaRPr lang="th-TH" altLang="ja-JP" sz="1800" dirty="0" smtClean="0"/>
          </a:p>
          <a:p>
            <a:pPr marL="685800" indent="-685800" eaLnBrk="1" hangingPunct="1"/>
            <a:r>
              <a:rPr lang="en-US" altLang="ja-JP" sz="3600" dirty="0" smtClean="0"/>
              <a:t>To be translated by a </a:t>
            </a:r>
            <a:r>
              <a:rPr lang="en-US" altLang="ja-JP" sz="3600" dirty="0" smtClean="0">
                <a:solidFill>
                  <a:schemeClr val="accent2"/>
                </a:solidFill>
              </a:rPr>
              <a:t>Compiler</a:t>
            </a:r>
            <a:r>
              <a:rPr lang="en-US" altLang="ja-JP" sz="3600" dirty="0" smtClean="0"/>
              <a:t> or an </a:t>
            </a:r>
            <a:r>
              <a:rPr lang="en-US" altLang="ja-JP" sz="3600" dirty="0" smtClean="0">
                <a:solidFill>
                  <a:schemeClr val="accent2"/>
                </a:solidFill>
              </a:rPr>
              <a:t>Interpreter</a:t>
            </a:r>
            <a:endParaRPr lang="th-TH" altLang="ja-JP" sz="3600" dirty="0" smtClean="0"/>
          </a:p>
          <a:p>
            <a:pPr marL="685800" indent="-685800" eaLnBrk="1" hangingPunct="1"/>
            <a:endParaRPr lang="en-US" altLang="ja-JP" sz="1800" dirty="0" smtClean="0"/>
          </a:p>
          <a:p>
            <a:pPr marL="685800" indent="-685800" eaLnBrk="1" hangingPunct="1"/>
            <a:r>
              <a:rPr lang="en-US" altLang="ja-JP" sz="3600" dirty="0" smtClean="0"/>
              <a:t>For example</a:t>
            </a:r>
            <a:r>
              <a:rPr lang="en-US" altLang="ja-JP" sz="3600" b="0" dirty="0" smtClean="0"/>
              <a:t>, FORTRAN, BASIC, Pascal, C, Java</a:t>
            </a:r>
          </a:p>
        </p:txBody>
      </p:sp>
      <p:sp>
        <p:nvSpPr>
          <p:cNvPr id="10245"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246"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162414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 of 3GL Code: C++</a:t>
            </a:r>
            <a:endParaRPr lang="en-US" dirty="0"/>
          </a:p>
        </p:txBody>
      </p:sp>
      <p:sp>
        <p:nvSpPr>
          <p:cNvPr id="7" name="Content Placeholder 6"/>
          <p:cNvSpPr>
            <a:spLocks noGrp="1"/>
          </p:cNvSpPr>
          <p:nvPr>
            <p:ph idx="1"/>
          </p:nvPr>
        </p:nvSpPr>
        <p:spPr/>
        <p:txBody>
          <a:bodyPr/>
          <a:lstStyle/>
          <a:p>
            <a:pPr marL="0" indent="0">
              <a:buNone/>
            </a:pPr>
            <a:r>
              <a:rPr lang="en-US" dirty="0">
                <a:solidFill>
                  <a:srgbClr val="FFC000"/>
                </a:solidFill>
              </a:rPr>
              <a:t>#include </a:t>
            </a:r>
            <a:r>
              <a:rPr lang="en-US" i="1" dirty="0">
                <a:solidFill>
                  <a:schemeClr val="accent1">
                    <a:lumMod val="75000"/>
                  </a:schemeClr>
                </a:solidFill>
              </a:rPr>
              <a:t>&lt;</a:t>
            </a:r>
            <a:r>
              <a:rPr lang="en-US" i="1" dirty="0" err="1">
                <a:solidFill>
                  <a:schemeClr val="accent1">
                    <a:lumMod val="75000"/>
                  </a:schemeClr>
                </a:solidFill>
              </a:rPr>
              <a:t>iostream</a:t>
            </a:r>
            <a:r>
              <a:rPr lang="en-US" i="1" dirty="0" smtClean="0">
                <a:solidFill>
                  <a:schemeClr val="accent1">
                    <a:lumMod val="75000"/>
                  </a:schemeClr>
                </a:solidFill>
              </a:rPr>
              <a:t>&gt;</a:t>
            </a:r>
          </a:p>
          <a:p>
            <a:pPr marL="0" indent="0">
              <a:buNone/>
            </a:pPr>
            <a:endParaRPr lang="en-US" dirty="0"/>
          </a:p>
          <a:p>
            <a:pPr marL="0" indent="0">
              <a:buNone/>
            </a:pPr>
            <a:r>
              <a:rPr lang="en-US" dirty="0" err="1">
                <a:solidFill>
                  <a:srgbClr val="FF0000"/>
                </a:solidFill>
              </a:rPr>
              <a:t>int</a:t>
            </a:r>
            <a:r>
              <a:rPr lang="en-US" dirty="0">
                <a:solidFill>
                  <a:srgbClr val="FF0000"/>
                </a:solidFill>
              </a:rPr>
              <a:t> </a:t>
            </a:r>
            <a:r>
              <a:rPr lang="en-US" dirty="0">
                <a:solidFill>
                  <a:srgbClr val="00B0F0"/>
                </a:solidFill>
              </a:rPr>
              <a:t>main</a:t>
            </a:r>
            <a:r>
              <a:rPr lang="en-US" dirty="0"/>
              <a:t>()</a:t>
            </a:r>
          </a:p>
          <a:p>
            <a:pPr marL="0" indent="0">
              <a:buNone/>
            </a:pPr>
            <a:r>
              <a:rPr lang="en-US" dirty="0"/>
              <a:t>{</a:t>
            </a:r>
          </a:p>
          <a:p>
            <a:pPr marL="0" indent="0">
              <a:buNone/>
            </a:pPr>
            <a:r>
              <a:rPr lang="en-US" dirty="0"/>
              <a:t>	</a:t>
            </a:r>
            <a:r>
              <a:rPr lang="en-US" dirty="0" err="1"/>
              <a:t>std</a:t>
            </a:r>
            <a:r>
              <a:rPr lang="en-US" dirty="0"/>
              <a:t>::</a:t>
            </a:r>
            <a:r>
              <a:rPr lang="en-US" dirty="0" err="1"/>
              <a:t>cout</a:t>
            </a:r>
            <a:r>
              <a:rPr lang="en-US" dirty="0"/>
              <a:t> &lt;&lt; </a:t>
            </a:r>
            <a:r>
              <a:rPr lang="en-US" dirty="0">
                <a:solidFill>
                  <a:srgbClr val="FF0000"/>
                </a:solidFill>
              </a:rPr>
              <a:t>"Hello, world!</a:t>
            </a:r>
            <a:r>
              <a:rPr lang="en-US" dirty="0">
                <a:solidFill>
                  <a:srgbClr val="FFC000"/>
                </a:solidFill>
              </a:rPr>
              <a:t>\n</a:t>
            </a:r>
            <a:r>
              <a:rPr lang="en-US" dirty="0">
                <a:solidFill>
                  <a:srgbClr val="FF0000"/>
                </a:solidFill>
              </a:rPr>
              <a:t>"</a:t>
            </a:r>
            <a:r>
              <a:rPr lang="en-US" dirty="0"/>
              <a:t>;</a:t>
            </a:r>
          </a:p>
          <a:p>
            <a:pPr marL="0" indent="0">
              <a:buNone/>
            </a:pPr>
            <a:r>
              <a:rPr lang="en-US" dirty="0"/>
              <a:t>}</a:t>
            </a:r>
          </a:p>
        </p:txBody>
      </p:sp>
      <p:sp>
        <p:nvSpPr>
          <p:cNvPr id="5" name="Slide Number Placeholder 4"/>
          <p:cNvSpPr>
            <a:spLocks noGrp="1"/>
          </p:cNvSpPr>
          <p:nvPr>
            <p:ph type="sldNum" sz="quarter" idx="10"/>
          </p:nvPr>
        </p:nvSpPr>
        <p:spPr/>
        <p:txBody>
          <a:bodyPr/>
          <a:lstStyle/>
          <a:p>
            <a:pPr>
              <a:defRPr/>
            </a:pPr>
            <a:fld id="{3B8E16A0-D4E8-4861-824C-6548B4084023}" type="slidenum">
              <a:rPr lang="en-US" altLang="ja-JP" smtClean="0"/>
              <a:pPr>
                <a:defRPr/>
              </a:pPr>
              <a:t>52</a:t>
            </a:fld>
            <a:endParaRPr lang="en-US" altLang="ja-JP"/>
          </a:p>
        </p:txBody>
      </p:sp>
    </p:spTree>
    <p:extLst>
      <p:ext uri="{BB962C8B-B14F-4D97-AF65-F5344CB8AC3E}">
        <p14:creationId xmlns:p14="http://schemas.microsoft.com/office/powerpoint/2010/main" val="3997877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8E876CBF-89CF-49C5-A7F0-CFEB21135C3D}" type="slidenum">
              <a:rPr lang="en-US" altLang="ja-JP"/>
              <a:pPr>
                <a:defRPr/>
              </a:pPr>
              <a:t>53</a:t>
            </a:fld>
            <a:endParaRPr lang="en-US" altLang="ja-JP" dirty="0"/>
          </a:p>
        </p:txBody>
      </p:sp>
      <p:sp>
        <p:nvSpPr>
          <p:cNvPr id="11267" name="Rectangle 2"/>
          <p:cNvSpPr>
            <a:spLocks noGrp="1" noChangeArrowheads="1"/>
          </p:cNvSpPr>
          <p:nvPr>
            <p:ph type="title"/>
          </p:nvPr>
        </p:nvSpPr>
        <p:spPr>
          <a:xfrm>
            <a:off x="228600" y="228600"/>
            <a:ext cx="8763000" cy="762000"/>
          </a:xfrm>
        </p:spPr>
        <p:txBody>
          <a:bodyPr/>
          <a:lstStyle/>
          <a:p>
            <a:pPr eaLnBrk="1" hangingPunct="1"/>
            <a:r>
              <a:rPr lang="en-US" altLang="ja-JP" sz="4000" dirty="0" smtClean="0"/>
              <a:t>Very High Level Language: 4GLs</a:t>
            </a:r>
          </a:p>
        </p:txBody>
      </p:sp>
      <p:sp>
        <p:nvSpPr>
          <p:cNvPr id="11268" name="Rectangle 3"/>
          <p:cNvSpPr>
            <a:spLocks noGrp="1" noChangeArrowheads="1"/>
          </p:cNvSpPr>
          <p:nvPr>
            <p:ph type="body" sz="half" idx="1"/>
          </p:nvPr>
        </p:nvSpPr>
        <p:spPr>
          <a:xfrm>
            <a:off x="304800" y="1295400"/>
            <a:ext cx="8610600" cy="4800600"/>
          </a:xfrm>
        </p:spPr>
        <p:txBody>
          <a:bodyPr/>
          <a:lstStyle/>
          <a:p>
            <a:pPr marL="685800" indent="-685800" eaLnBrk="1" hangingPunct="1"/>
            <a:r>
              <a:rPr lang="en-US" altLang="ja-JP" dirty="0" smtClean="0"/>
              <a:t>Designed </a:t>
            </a:r>
            <a:r>
              <a:rPr lang="en-US" altLang="ja-JP" dirty="0"/>
              <a:t>to reduce </a:t>
            </a:r>
            <a:endParaRPr lang="en-US" altLang="ja-JP" dirty="0" smtClean="0"/>
          </a:p>
          <a:p>
            <a:pPr marL="1085850" lvl="1" indent="-685800" eaLnBrk="1" hangingPunct="1"/>
            <a:r>
              <a:rPr lang="en-US" altLang="ja-JP" dirty="0" smtClean="0"/>
              <a:t>programming effort</a:t>
            </a:r>
          </a:p>
          <a:p>
            <a:pPr marL="1085850" lvl="1" indent="-685800" eaLnBrk="1" hangingPunct="1"/>
            <a:r>
              <a:rPr lang="en-US" altLang="ja-JP" dirty="0" smtClean="0"/>
              <a:t>the </a:t>
            </a:r>
            <a:r>
              <a:rPr lang="en-US" altLang="ja-JP" dirty="0"/>
              <a:t>time it takes to develop software, </a:t>
            </a:r>
            <a:endParaRPr lang="en-US" altLang="ja-JP" dirty="0" smtClean="0"/>
          </a:p>
          <a:p>
            <a:pPr marL="1085850" lvl="1" indent="-685800" eaLnBrk="1" hangingPunct="1"/>
            <a:r>
              <a:rPr lang="en-US" altLang="ja-JP" dirty="0" smtClean="0"/>
              <a:t>and </a:t>
            </a:r>
            <a:r>
              <a:rPr lang="en-US" altLang="ja-JP" dirty="0"/>
              <a:t>the cost of software development. </a:t>
            </a:r>
            <a:endParaRPr lang="th-TH" altLang="ja-JP" sz="600" dirty="0" smtClean="0"/>
          </a:p>
          <a:p>
            <a:pPr marL="685800" indent="-685800" eaLnBrk="1" hangingPunct="1"/>
            <a:r>
              <a:rPr lang="en-US" altLang="ja-JP" sz="3600" b="0" dirty="0" smtClean="0"/>
              <a:t>User specify </a:t>
            </a:r>
            <a:r>
              <a:rPr lang="en-US" altLang="ja-JP" sz="3600" dirty="0" smtClean="0"/>
              <a:t>what</a:t>
            </a:r>
            <a:r>
              <a:rPr lang="en-US" altLang="ja-JP" sz="3600" b="0" dirty="0" smtClean="0"/>
              <a:t> needs to be done without having to specify </a:t>
            </a:r>
            <a:r>
              <a:rPr lang="en-US" altLang="ja-JP" sz="3600" dirty="0" smtClean="0"/>
              <a:t>how</a:t>
            </a:r>
            <a:r>
              <a:rPr lang="en-US" altLang="ja-JP" sz="3600" b="0" dirty="0" smtClean="0"/>
              <a:t> it is to be done</a:t>
            </a:r>
            <a:endParaRPr lang="th-TH" altLang="ja-JP" sz="2000" b="0" dirty="0" smtClean="0"/>
          </a:p>
          <a:p>
            <a:pPr marL="685800" indent="-685800" eaLnBrk="1" hangingPunct="1"/>
            <a:r>
              <a:rPr lang="en-US" altLang="ja-JP" sz="3600" dirty="0" smtClean="0"/>
              <a:t>For example</a:t>
            </a:r>
            <a:r>
              <a:rPr lang="en-US" altLang="ja-JP" sz="3600" b="0" dirty="0" smtClean="0"/>
              <a:t>, Python, Ruby, SQL</a:t>
            </a:r>
            <a:endParaRPr lang="th-TH" altLang="ja-JP" sz="3600" b="0" dirty="0" smtClean="0"/>
          </a:p>
          <a:p>
            <a:pPr marL="685800" indent="-685800" eaLnBrk="1" hangingPunct="1"/>
            <a:endParaRPr lang="en-US" altLang="ja-JP" b="0" dirty="0" smtClean="0"/>
          </a:p>
        </p:txBody>
      </p:sp>
      <p:sp>
        <p:nvSpPr>
          <p:cNvPr id="11269"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1270"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9833877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Example of 4GL Code: Python</a:t>
            </a:r>
            <a:endParaRPr lang="en-US" dirty="0"/>
          </a:p>
        </p:txBody>
      </p:sp>
      <p:sp>
        <p:nvSpPr>
          <p:cNvPr id="7" name="Content Placeholder 6"/>
          <p:cNvSpPr>
            <a:spLocks noGrp="1"/>
          </p:cNvSpPr>
          <p:nvPr>
            <p:ph idx="1"/>
          </p:nvPr>
        </p:nvSpPr>
        <p:spPr>
          <a:xfrm>
            <a:off x="457200" y="1166019"/>
            <a:ext cx="8229600" cy="4525963"/>
          </a:xfrm>
        </p:spPr>
        <p:txBody>
          <a:bodyPr anchor="ctr"/>
          <a:lstStyle/>
          <a:p>
            <a:pPr marL="0" indent="0" algn="ctr">
              <a:buNone/>
            </a:pPr>
            <a:r>
              <a:rPr lang="en-US" dirty="0" smtClean="0"/>
              <a:t>print “Hello, World!”</a:t>
            </a:r>
            <a:endParaRPr lang="en-US" dirty="0"/>
          </a:p>
        </p:txBody>
      </p:sp>
      <p:sp>
        <p:nvSpPr>
          <p:cNvPr id="5" name="Slide Number Placeholder 4"/>
          <p:cNvSpPr>
            <a:spLocks noGrp="1"/>
          </p:cNvSpPr>
          <p:nvPr>
            <p:ph type="sldNum" sz="quarter" idx="10"/>
          </p:nvPr>
        </p:nvSpPr>
        <p:spPr/>
        <p:txBody>
          <a:bodyPr/>
          <a:lstStyle/>
          <a:p>
            <a:pPr>
              <a:defRPr/>
            </a:pPr>
            <a:fld id="{3B8E16A0-D4E8-4861-824C-6548B4084023}" type="slidenum">
              <a:rPr lang="en-US" altLang="ja-JP" smtClean="0"/>
              <a:pPr>
                <a:defRPr/>
              </a:pPr>
              <a:t>54</a:t>
            </a:fld>
            <a:endParaRPr lang="en-US" altLang="ja-JP"/>
          </a:p>
        </p:txBody>
      </p:sp>
    </p:spTree>
    <p:extLst>
      <p:ext uri="{BB962C8B-B14F-4D97-AF65-F5344CB8AC3E}">
        <p14:creationId xmlns:p14="http://schemas.microsoft.com/office/powerpoint/2010/main" val="106157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4GL Example – SQL Query</a:t>
            </a:r>
            <a:endParaRPr lang="th-TH" dirty="0"/>
          </a:p>
        </p:txBody>
      </p:sp>
      <p:sp>
        <p:nvSpPr>
          <p:cNvPr id="3" name="Text Placeholder 2"/>
          <p:cNvSpPr>
            <a:spLocks noGrp="1"/>
          </p:cNvSpPr>
          <p:nvPr>
            <p:ph type="body" sz="half" idx="1"/>
          </p:nvPr>
        </p:nvSpPr>
        <p:spPr>
          <a:xfrm>
            <a:off x="457200" y="3810000"/>
            <a:ext cx="8001000" cy="2011363"/>
          </a:xfrm>
        </p:spPr>
        <p:txBody>
          <a:bodyPr/>
          <a:lstStyle/>
          <a:p>
            <a:pPr marL="0" indent="0">
              <a:buNone/>
            </a:pPr>
            <a:r>
              <a:rPr lang="en-US" dirty="0" smtClean="0"/>
              <a:t>“Pick MONTH, DAYLIGHT, and TEMP data from table STATS, sorting them in descending order”</a:t>
            </a:r>
            <a:endParaRPr lang="th-TH" dirty="0"/>
          </a:p>
        </p:txBody>
      </p:sp>
      <p:sp>
        <p:nvSpPr>
          <p:cNvPr id="4" name="Content Placeholder 3"/>
          <p:cNvSpPr>
            <a:spLocks noGrp="1"/>
          </p:cNvSpPr>
          <p:nvPr>
            <p:ph sz="half" idx="2"/>
          </p:nvPr>
        </p:nvSpPr>
        <p:spPr>
          <a:xfrm>
            <a:off x="457200" y="1295401"/>
            <a:ext cx="8229600" cy="2286000"/>
          </a:xfrm>
        </p:spPr>
        <p:txBody>
          <a:bodyPr/>
          <a:lstStyle/>
          <a:p>
            <a:pPr marL="0" indent="0">
              <a:buNone/>
            </a:pPr>
            <a:r>
              <a:rPr lang="en-US" dirty="0">
                <a:solidFill>
                  <a:srgbClr val="FF0000"/>
                </a:solidFill>
              </a:rPr>
              <a:t>SELECT</a:t>
            </a:r>
            <a:r>
              <a:rPr lang="en-US" dirty="0"/>
              <a:t> MONTH, DAYLIGHT, TEMP</a:t>
            </a:r>
          </a:p>
          <a:p>
            <a:pPr marL="0" indent="0">
              <a:buNone/>
            </a:pPr>
            <a:r>
              <a:rPr lang="en-US" dirty="0">
                <a:solidFill>
                  <a:srgbClr val="FF0000"/>
                </a:solidFill>
              </a:rPr>
              <a:t>FROM</a:t>
            </a:r>
            <a:r>
              <a:rPr lang="en-US" dirty="0"/>
              <a:t> STATS</a:t>
            </a:r>
          </a:p>
          <a:p>
            <a:pPr marL="0" indent="0">
              <a:buNone/>
            </a:pPr>
            <a:r>
              <a:rPr lang="en-US" dirty="0">
                <a:solidFill>
                  <a:srgbClr val="FF0000"/>
                </a:solidFill>
              </a:rPr>
              <a:t>ORDER BY </a:t>
            </a:r>
            <a:r>
              <a:rPr lang="en-US" dirty="0"/>
              <a:t>TEMP </a:t>
            </a:r>
            <a:r>
              <a:rPr lang="en-US" dirty="0">
                <a:solidFill>
                  <a:srgbClr val="FF0000"/>
                </a:solidFill>
              </a:rPr>
              <a:t>DESC</a:t>
            </a:r>
            <a:r>
              <a:rPr lang="en-US" dirty="0"/>
              <a:t>;</a:t>
            </a:r>
          </a:p>
          <a:p>
            <a:endParaRPr lang="th-TH" dirty="0"/>
          </a:p>
        </p:txBody>
      </p:sp>
      <p:sp>
        <p:nvSpPr>
          <p:cNvPr id="5" name="Slide Number Placeholder 4"/>
          <p:cNvSpPr>
            <a:spLocks noGrp="1"/>
          </p:cNvSpPr>
          <p:nvPr>
            <p:ph type="sldNum" sz="quarter" idx="10"/>
          </p:nvPr>
        </p:nvSpPr>
        <p:spPr/>
        <p:txBody>
          <a:bodyPr/>
          <a:lstStyle/>
          <a:p>
            <a:pPr>
              <a:defRPr/>
            </a:pPr>
            <a:fld id="{3B8E16A0-D4E8-4861-824C-6548B4084023}" type="slidenum">
              <a:rPr lang="en-US" altLang="ja-JP" smtClean="0"/>
              <a:pPr>
                <a:defRPr/>
              </a:pPr>
              <a:t>55</a:t>
            </a:fld>
            <a:endParaRPr lang="en-US" altLang="ja-JP"/>
          </a:p>
        </p:txBody>
      </p:sp>
    </p:spTree>
    <p:extLst>
      <p:ext uri="{BB962C8B-B14F-4D97-AF65-F5344CB8AC3E}">
        <p14:creationId xmlns:p14="http://schemas.microsoft.com/office/powerpoint/2010/main" val="28613375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06C00FA8-71E8-49F6-A73C-F6869F63345A}" type="slidenum">
              <a:rPr lang="en-US" altLang="ja-JP"/>
              <a:pPr>
                <a:defRPr/>
              </a:pPr>
              <a:t>56</a:t>
            </a:fld>
            <a:endParaRPr lang="en-US" altLang="ja-JP" dirty="0"/>
          </a:p>
        </p:txBody>
      </p:sp>
      <p:sp>
        <p:nvSpPr>
          <p:cNvPr id="13315" name="Rectangle 2"/>
          <p:cNvSpPr>
            <a:spLocks noGrp="1" noChangeArrowheads="1"/>
          </p:cNvSpPr>
          <p:nvPr>
            <p:ph type="title"/>
          </p:nvPr>
        </p:nvSpPr>
        <p:spPr>
          <a:xfrm>
            <a:off x="228600" y="228600"/>
            <a:ext cx="8763000" cy="762000"/>
          </a:xfrm>
        </p:spPr>
        <p:txBody>
          <a:bodyPr/>
          <a:lstStyle/>
          <a:p>
            <a:pPr eaLnBrk="1" hangingPunct="1"/>
            <a:r>
              <a:rPr lang="en-US" altLang="ja-JP" sz="4400" dirty="0" smtClean="0"/>
              <a:t>Translator</a:t>
            </a:r>
          </a:p>
        </p:txBody>
      </p:sp>
      <p:sp>
        <p:nvSpPr>
          <p:cNvPr id="13316" name="Rectangle 3"/>
          <p:cNvSpPr>
            <a:spLocks noGrp="1" noChangeArrowheads="1"/>
          </p:cNvSpPr>
          <p:nvPr>
            <p:ph type="body" sz="half" idx="1"/>
          </p:nvPr>
        </p:nvSpPr>
        <p:spPr>
          <a:xfrm>
            <a:off x="304800" y="1371600"/>
            <a:ext cx="8534400" cy="4800600"/>
          </a:xfrm>
        </p:spPr>
        <p:txBody>
          <a:bodyPr/>
          <a:lstStyle/>
          <a:p>
            <a:pPr marL="685800" indent="-685800" eaLnBrk="1" hangingPunct="1">
              <a:lnSpc>
                <a:spcPct val="80000"/>
              </a:lnSpc>
              <a:buFontTx/>
              <a:buNone/>
            </a:pPr>
            <a:r>
              <a:rPr lang="th-TH" altLang="ja-JP" sz="3600" dirty="0" smtClean="0">
                <a:solidFill>
                  <a:schemeClr val="accent2"/>
                </a:solidFill>
              </a:rPr>
              <a:t>	</a:t>
            </a:r>
            <a:r>
              <a:rPr lang="en-US" altLang="ja-JP" sz="3600" dirty="0">
                <a:solidFill>
                  <a:schemeClr val="accent2"/>
                </a:solidFill>
              </a:rPr>
              <a:t>Program translator translates source code of programming language into machine language-instruction code</a:t>
            </a:r>
            <a:endParaRPr lang="en-US" altLang="ja-JP" sz="3600" dirty="0" smtClean="0">
              <a:solidFill>
                <a:schemeClr val="accent2"/>
              </a:solidFill>
            </a:endParaRPr>
          </a:p>
          <a:p>
            <a:pPr marL="685800" indent="-685800" eaLnBrk="1" hangingPunct="1">
              <a:lnSpc>
                <a:spcPct val="80000"/>
              </a:lnSpc>
              <a:buFontTx/>
              <a:buNone/>
            </a:pPr>
            <a:r>
              <a:rPr lang="en-US" altLang="ja-JP" sz="3600" dirty="0" smtClean="0">
                <a:solidFill>
                  <a:srgbClr val="CC3300"/>
                </a:solidFill>
              </a:rPr>
              <a:t>1.  Assembler</a:t>
            </a:r>
            <a:endParaRPr lang="th-TH" altLang="ja-JP" sz="3600" dirty="0" smtClean="0">
              <a:solidFill>
                <a:srgbClr val="CC3300"/>
              </a:solidFill>
            </a:endParaRPr>
          </a:p>
          <a:p>
            <a:pPr marL="1465263" lvl="1" indent="-609600" eaLnBrk="1" hangingPunct="1">
              <a:lnSpc>
                <a:spcPct val="80000"/>
              </a:lnSpc>
            </a:pPr>
            <a:r>
              <a:rPr lang="en-US" altLang="ja-JP" sz="3200" dirty="0"/>
              <a:t>An assembler translates the symbolic codes of programs of an assembly language into machine language instructions</a:t>
            </a:r>
            <a:endParaRPr lang="en-US" altLang="ja-JP" sz="3200" dirty="0" smtClean="0"/>
          </a:p>
          <a:p>
            <a:pPr marL="685800" indent="-685800" eaLnBrk="1" hangingPunct="1">
              <a:lnSpc>
                <a:spcPct val="80000"/>
              </a:lnSpc>
              <a:buFontTx/>
              <a:buNone/>
            </a:pPr>
            <a:endParaRPr lang="en-US" altLang="ja-JP" sz="3600" dirty="0" smtClean="0"/>
          </a:p>
        </p:txBody>
      </p:sp>
      <p:sp>
        <p:nvSpPr>
          <p:cNvPr id="13317"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3318"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1703066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pPr>
              <a:defRPr/>
            </a:pPr>
            <a:fld id="{BFDE5BDF-916C-43E0-A2AF-224E534319F3}" type="slidenum">
              <a:rPr lang="en-US" altLang="ja-JP"/>
              <a:pPr>
                <a:defRPr/>
              </a:pPr>
              <a:t>57</a:t>
            </a:fld>
            <a:endParaRPr lang="en-US" altLang="ja-JP" dirty="0"/>
          </a:p>
        </p:txBody>
      </p:sp>
      <p:sp>
        <p:nvSpPr>
          <p:cNvPr id="14339" name="Rectangle 2"/>
          <p:cNvSpPr>
            <a:spLocks noGrp="1" noChangeArrowheads="1"/>
          </p:cNvSpPr>
          <p:nvPr>
            <p:ph type="title"/>
          </p:nvPr>
        </p:nvSpPr>
        <p:spPr>
          <a:xfrm>
            <a:off x="228600" y="228600"/>
            <a:ext cx="8763000" cy="762000"/>
          </a:xfrm>
        </p:spPr>
        <p:txBody>
          <a:bodyPr/>
          <a:lstStyle/>
          <a:p>
            <a:pPr eaLnBrk="1" hangingPunct="1"/>
            <a:r>
              <a:rPr lang="en-US" altLang="ja-JP" sz="4400" dirty="0" smtClean="0"/>
              <a:t>Translator</a:t>
            </a:r>
          </a:p>
        </p:txBody>
      </p:sp>
      <p:sp>
        <p:nvSpPr>
          <p:cNvPr id="14340" name="Rectangle 3"/>
          <p:cNvSpPr>
            <a:spLocks noGrp="1" noChangeArrowheads="1"/>
          </p:cNvSpPr>
          <p:nvPr>
            <p:ph type="body" sz="half" idx="1"/>
          </p:nvPr>
        </p:nvSpPr>
        <p:spPr>
          <a:xfrm>
            <a:off x="304800" y="1295400"/>
            <a:ext cx="8610600" cy="5029200"/>
          </a:xfrm>
        </p:spPr>
        <p:txBody>
          <a:bodyPr/>
          <a:lstStyle/>
          <a:p>
            <a:pPr marL="628650" indent="-628650" eaLnBrk="1" hangingPunct="1">
              <a:lnSpc>
                <a:spcPct val="90000"/>
              </a:lnSpc>
              <a:buFontTx/>
              <a:buNone/>
            </a:pPr>
            <a:r>
              <a:rPr lang="en-US" altLang="ja-JP" sz="3600" dirty="0" smtClean="0">
                <a:solidFill>
                  <a:srgbClr val="CC3300"/>
                </a:solidFill>
              </a:rPr>
              <a:t>2.  Interpreter</a:t>
            </a:r>
            <a:endParaRPr lang="th-TH" altLang="ja-JP" sz="3600" dirty="0" smtClean="0">
              <a:solidFill>
                <a:srgbClr val="CC3300"/>
              </a:solidFill>
            </a:endParaRPr>
          </a:p>
          <a:p>
            <a:pPr marL="1255713" lvl="1" indent="-447675" eaLnBrk="1" hangingPunct="1">
              <a:lnSpc>
                <a:spcPct val="90000"/>
              </a:lnSpc>
            </a:pPr>
            <a:r>
              <a:rPr lang="en-US" altLang="ja-JP" sz="3200" dirty="0"/>
              <a:t>Interpreter directly executes the program from its source code. Due to this, every time the source code should be inputted to the interpreter. In other words, each line is converted into the object codes. </a:t>
            </a:r>
            <a:endParaRPr lang="en-US" altLang="ja-JP" sz="2800" dirty="0" smtClean="0"/>
          </a:p>
          <a:p>
            <a:pPr marL="628650" indent="-628650" eaLnBrk="1" hangingPunct="1">
              <a:lnSpc>
                <a:spcPct val="90000"/>
              </a:lnSpc>
              <a:buFontTx/>
              <a:buNone/>
            </a:pPr>
            <a:r>
              <a:rPr lang="en-US" altLang="ja-JP" sz="3600" dirty="0" smtClean="0">
                <a:solidFill>
                  <a:srgbClr val="CC3300"/>
                </a:solidFill>
              </a:rPr>
              <a:t>3.  Compiler</a:t>
            </a:r>
            <a:endParaRPr lang="th-TH" altLang="ja-JP" sz="3600" dirty="0" smtClean="0">
              <a:solidFill>
                <a:srgbClr val="CC3300"/>
              </a:solidFill>
            </a:endParaRPr>
          </a:p>
          <a:p>
            <a:pPr marL="1255713" lvl="1" indent="-447675" eaLnBrk="1" hangingPunct="1">
              <a:lnSpc>
                <a:spcPct val="90000"/>
              </a:lnSpc>
            </a:pPr>
            <a:r>
              <a:rPr lang="en-US" altLang="ja-JP" sz="3200" dirty="0"/>
              <a:t> Compilers are the translators, which translate all the instructions of the program into machine codes, which can be used again and </a:t>
            </a:r>
            <a:r>
              <a:rPr lang="en-US" altLang="ja-JP" sz="3200" dirty="0" smtClean="0"/>
              <a:t>again</a:t>
            </a:r>
          </a:p>
        </p:txBody>
      </p:sp>
      <p:sp>
        <p:nvSpPr>
          <p:cNvPr id="14341"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342"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4343" name="Rectangle 6"/>
          <p:cNvSpPr>
            <a:spLocks noChangeArrowheads="1"/>
          </p:cNvSpPr>
          <p:nvPr/>
        </p:nvSpPr>
        <p:spPr bwMode="auto">
          <a:xfrm>
            <a:off x="0" y="6553200"/>
            <a:ext cx="571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0" indent="-685800">
              <a:spcBef>
                <a:spcPct val="20000"/>
              </a:spcBef>
            </a:pPr>
            <a:r>
              <a:rPr lang="en-US" altLang="ja-JP" sz="1200" dirty="0">
                <a:latin typeface="Browallia New" pitchFamily="34" charset="-34"/>
              </a:rPr>
              <a:t>Ref: http://my.safaribooksonline.com/book/programming/c/9788131760314/basics-and-introduction-to-c/section_1.7</a:t>
            </a:r>
          </a:p>
        </p:txBody>
      </p:sp>
    </p:spTree>
    <p:extLst>
      <p:ext uri="{BB962C8B-B14F-4D97-AF65-F5344CB8AC3E}">
        <p14:creationId xmlns:p14="http://schemas.microsoft.com/office/powerpoint/2010/main" val="39585175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pPr>
              <a:defRPr/>
            </a:pPr>
            <a:fld id="{AD890161-C7EA-4572-A8F7-C2B93A8E1DBD}" type="slidenum">
              <a:rPr lang="en-US" altLang="ja-JP"/>
              <a:pPr>
                <a:defRPr/>
              </a:pPr>
              <a:t>58</a:t>
            </a:fld>
            <a:endParaRPr lang="en-US" altLang="ja-JP" dirty="0"/>
          </a:p>
        </p:txBody>
      </p:sp>
      <p:sp>
        <p:nvSpPr>
          <p:cNvPr id="16387" name="Rectangle 2"/>
          <p:cNvSpPr>
            <a:spLocks noGrp="1" noChangeArrowheads="1"/>
          </p:cNvSpPr>
          <p:nvPr>
            <p:ph type="title"/>
          </p:nvPr>
        </p:nvSpPr>
        <p:spPr>
          <a:xfrm>
            <a:off x="228600" y="228600"/>
            <a:ext cx="8763000" cy="762000"/>
          </a:xfrm>
        </p:spPr>
        <p:txBody>
          <a:bodyPr/>
          <a:lstStyle/>
          <a:p>
            <a:pPr eaLnBrk="1" hangingPunct="1"/>
            <a:r>
              <a:rPr lang="en-US" altLang="ja-JP" sz="4800" dirty="0" smtClean="0"/>
              <a:t>System Software</a:t>
            </a:r>
          </a:p>
        </p:txBody>
      </p:sp>
      <p:sp>
        <p:nvSpPr>
          <p:cNvPr id="16388" name="Rectangle 3"/>
          <p:cNvSpPr>
            <a:spLocks noGrp="1" noChangeArrowheads="1"/>
          </p:cNvSpPr>
          <p:nvPr>
            <p:ph type="body" sz="half" idx="1"/>
          </p:nvPr>
        </p:nvSpPr>
        <p:spPr>
          <a:xfrm>
            <a:off x="381000" y="1447800"/>
            <a:ext cx="8458200" cy="5181600"/>
          </a:xfrm>
        </p:spPr>
        <p:txBody>
          <a:bodyPr/>
          <a:lstStyle/>
          <a:p>
            <a:pPr marL="452438" indent="-452438" eaLnBrk="1" hangingPunct="1">
              <a:lnSpc>
                <a:spcPct val="90000"/>
              </a:lnSpc>
            </a:pPr>
            <a:r>
              <a:rPr lang="en-US" altLang="ja-JP" sz="3600" dirty="0" smtClean="0"/>
              <a:t>Software </a:t>
            </a:r>
            <a:r>
              <a:rPr lang="en-US" altLang="ja-JP" sz="3600" dirty="0"/>
              <a:t>designed to operate the computer hardware and to provide a platform for running application software</a:t>
            </a:r>
            <a:endParaRPr lang="en-US" altLang="ja-JP" sz="1000" dirty="0" smtClean="0">
              <a:solidFill>
                <a:srgbClr val="CC0066"/>
              </a:solidFill>
            </a:endParaRPr>
          </a:p>
          <a:p>
            <a:pPr marL="452438" indent="-452438" eaLnBrk="1" hangingPunct="1">
              <a:lnSpc>
                <a:spcPct val="90000"/>
              </a:lnSpc>
              <a:buSzPct val="50000"/>
              <a:buFont typeface="Wingdings" pitchFamily="2" charset="2"/>
              <a:buChar char="Ø"/>
            </a:pPr>
            <a:r>
              <a:rPr lang="en-US" altLang="ja-JP" sz="3600" dirty="0" smtClean="0">
                <a:solidFill>
                  <a:schemeClr val="accent2"/>
                </a:solidFill>
              </a:rPr>
              <a:t>Utility Software</a:t>
            </a:r>
          </a:p>
          <a:p>
            <a:pPr marL="452438" indent="-452438" eaLnBrk="1" hangingPunct="1">
              <a:lnSpc>
                <a:spcPct val="90000"/>
              </a:lnSpc>
              <a:buSzPct val="50000"/>
              <a:buFont typeface="Wingdings" pitchFamily="2" charset="2"/>
              <a:buChar char="Ø"/>
            </a:pPr>
            <a:endParaRPr lang="en-US" altLang="ja-JP" sz="1200" dirty="0" smtClean="0">
              <a:solidFill>
                <a:schemeClr val="accent2"/>
              </a:solidFill>
            </a:endParaRPr>
          </a:p>
          <a:p>
            <a:pPr marL="1079500" lvl="1" indent="-447675" eaLnBrk="1" hangingPunct="1">
              <a:lnSpc>
                <a:spcPct val="90000"/>
              </a:lnSpc>
            </a:pPr>
            <a:r>
              <a:rPr lang="en-US" altLang="ja-JP" dirty="0"/>
              <a:t>small, powerful programs with a limited capability, they are usually operated by the user to maintain a smooth running of the computer </a:t>
            </a:r>
            <a:r>
              <a:rPr lang="en-US" altLang="ja-JP" dirty="0" smtClean="0"/>
              <a:t>system</a:t>
            </a:r>
          </a:p>
          <a:p>
            <a:pPr marL="1079500" lvl="1" indent="-447675" eaLnBrk="1" hangingPunct="1">
              <a:lnSpc>
                <a:spcPct val="90000"/>
              </a:lnSpc>
            </a:pPr>
            <a:r>
              <a:rPr lang="en-US" altLang="ja-JP" dirty="0"/>
              <a:t>e</a:t>
            </a:r>
            <a:r>
              <a:rPr lang="en-US" altLang="ja-JP" dirty="0" smtClean="0"/>
              <a:t>.g.</a:t>
            </a:r>
            <a:r>
              <a:rPr lang="th-TH" altLang="ja-JP" dirty="0" smtClean="0"/>
              <a:t> </a:t>
            </a:r>
            <a:r>
              <a:rPr lang="en-US" altLang="ja-JP" dirty="0" smtClean="0"/>
              <a:t>Anti-virus software, Backup software, Disk defragmenter, File manager, Network utility</a:t>
            </a:r>
            <a:r>
              <a:rPr lang="en-US" altLang="ja-JP" sz="3200" dirty="0" smtClean="0"/>
              <a:t> </a:t>
            </a:r>
          </a:p>
        </p:txBody>
      </p:sp>
      <p:sp>
        <p:nvSpPr>
          <p:cNvPr id="16389"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6390"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6391" name="Line 6"/>
          <p:cNvSpPr>
            <a:spLocks noChangeShapeType="1"/>
          </p:cNvSpPr>
          <p:nvPr/>
        </p:nvSpPr>
        <p:spPr bwMode="auto">
          <a:xfrm>
            <a:off x="228600" y="3048000"/>
            <a:ext cx="8763000"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0009102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5494EEB4-9D88-4F58-AEDC-A91D557CFAEB}" type="slidenum">
              <a:rPr lang="en-US" altLang="ja-JP"/>
              <a:pPr>
                <a:defRPr/>
              </a:pPr>
              <a:t>59</a:t>
            </a:fld>
            <a:endParaRPr lang="en-US" altLang="ja-JP" dirty="0"/>
          </a:p>
        </p:txBody>
      </p:sp>
      <p:sp>
        <p:nvSpPr>
          <p:cNvPr id="17411" name="Rectangle 2"/>
          <p:cNvSpPr>
            <a:spLocks noGrp="1" noChangeArrowheads="1"/>
          </p:cNvSpPr>
          <p:nvPr>
            <p:ph type="title"/>
          </p:nvPr>
        </p:nvSpPr>
        <p:spPr>
          <a:xfrm>
            <a:off x="228600" y="228600"/>
            <a:ext cx="8763000" cy="762000"/>
          </a:xfrm>
        </p:spPr>
        <p:txBody>
          <a:bodyPr/>
          <a:lstStyle/>
          <a:p>
            <a:pPr eaLnBrk="1" hangingPunct="1"/>
            <a:r>
              <a:rPr lang="en-US" altLang="ja-JP" sz="4800" dirty="0" smtClean="0"/>
              <a:t>System Software</a:t>
            </a:r>
          </a:p>
        </p:txBody>
      </p:sp>
      <p:sp>
        <p:nvSpPr>
          <p:cNvPr id="17412" name="Rectangle 3"/>
          <p:cNvSpPr>
            <a:spLocks noGrp="1" noChangeArrowheads="1"/>
          </p:cNvSpPr>
          <p:nvPr>
            <p:ph type="body" sz="half" idx="1"/>
          </p:nvPr>
        </p:nvSpPr>
        <p:spPr>
          <a:xfrm>
            <a:off x="304800" y="1295400"/>
            <a:ext cx="8382000" cy="5562600"/>
          </a:xfrm>
        </p:spPr>
        <p:txBody>
          <a:bodyPr/>
          <a:lstStyle/>
          <a:p>
            <a:pPr marL="685800" indent="-685800" eaLnBrk="1" hangingPunct="1">
              <a:buSzPct val="50000"/>
              <a:buFont typeface="Wingdings" pitchFamily="2" charset="2"/>
              <a:buChar char="Ø"/>
            </a:pPr>
            <a:r>
              <a:rPr lang="en-US" altLang="ja-JP" sz="3600" dirty="0" smtClean="0">
                <a:solidFill>
                  <a:schemeClr val="accent2"/>
                </a:solidFill>
              </a:rPr>
              <a:t>Operating System</a:t>
            </a:r>
            <a:endParaRPr lang="th-TH" altLang="ja-JP" sz="3600" dirty="0" smtClean="0">
              <a:solidFill>
                <a:schemeClr val="accent2"/>
              </a:solidFill>
            </a:endParaRPr>
          </a:p>
          <a:p>
            <a:pPr marL="685800" indent="-685800" eaLnBrk="1" hangingPunct="1"/>
            <a:endParaRPr lang="en-US" altLang="ja-JP" sz="1200" dirty="0" smtClean="0">
              <a:solidFill>
                <a:schemeClr val="accent2"/>
              </a:solidFill>
            </a:endParaRPr>
          </a:p>
          <a:p>
            <a:pPr marL="685800" indent="-685800" eaLnBrk="1" hangingPunct="1"/>
            <a:r>
              <a:rPr lang="en-US" altLang="ja-JP" sz="3200" dirty="0"/>
              <a:t>a collection of software that manages computer hardware </a:t>
            </a:r>
            <a:r>
              <a:rPr lang="en-US" altLang="ja-JP" sz="3200" dirty="0" smtClean="0"/>
              <a:t>resources</a:t>
            </a:r>
          </a:p>
          <a:p>
            <a:pPr marL="685800" indent="-685800" eaLnBrk="1" hangingPunct="1"/>
            <a:r>
              <a:rPr lang="en-US" altLang="ja-JP" sz="3200" b="0" dirty="0" smtClean="0"/>
              <a:t>Provides </a:t>
            </a:r>
            <a:r>
              <a:rPr lang="en-US" altLang="ja-JP" sz="3200" b="0" dirty="0"/>
              <a:t>common services for computer programs</a:t>
            </a:r>
            <a:r>
              <a:rPr lang="en-US" altLang="ja-JP" sz="3200" b="0" dirty="0" smtClean="0"/>
              <a:t>.</a:t>
            </a:r>
            <a:endParaRPr lang="th-TH" altLang="ja-JP" sz="3200" b="0" dirty="0" smtClean="0"/>
          </a:p>
          <a:p>
            <a:pPr marL="685800" indent="-685800" eaLnBrk="1" hangingPunct="1"/>
            <a:endParaRPr lang="th-TH" altLang="ja-JP" sz="1000" b="0" dirty="0" smtClean="0"/>
          </a:p>
          <a:p>
            <a:pPr marL="685800" indent="-685800" eaLnBrk="1" hangingPunct="1"/>
            <a:r>
              <a:rPr lang="en-US" altLang="ja-JP" sz="3200" b="0" dirty="0" smtClean="0"/>
              <a:t>The </a:t>
            </a:r>
            <a:r>
              <a:rPr lang="en-US" altLang="ja-JP" sz="3200" b="0" dirty="0"/>
              <a:t>operating system acts as an intermediary between programs and the computer </a:t>
            </a:r>
            <a:r>
              <a:rPr lang="en-US" altLang="ja-JP" sz="3200" b="0" dirty="0" smtClean="0"/>
              <a:t>hardware</a:t>
            </a:r>
            <a:endParaRPr lang="th-TH" altLang="ja-JP" sz="1000" b="0" dirty="0" smtClean="0"/>
          </a:p>
          <a:p>
            <a:pPr marL="685800" indent="-685800" eaLnBrk="1" hangingPunct="1"/>
            <a:r>
              <a:rPr lang="en-US" altLang="ja-JP" sz="3200" b="0" dirty="0" smtClean="0"/>
              <a:t>For example, </a:t>
            </a:r>
            <a:r>
              <a:rPr lang="en-US" altLang="ja-JP" sz="3200" dirty="0" smtClean="0">
                <a:solidFill>
                  <a:srgbClr val="993300"/>
                </a:solidFill>
              </a:rPr>
              <a:t>Microsoft Windows, OS X, Solaris, Linux</a:t>
            </a:r>
            <a:r>
              <a:rPr lang="en-US" altLang="ja-JP" sz="3200" b="0" dirty="0" smtClean="0"/>
              <a:t> </a:t>
            </a:r>
            <a:endParaRPr lang="en-US" altLang="ja-JP" sz="3200" dirty="0" smtClean="0"/>
          </a:p>
        </p:txBody>
      </p:sp>
      <p:sp>
        <p:nvSpPr>
          <p:cNvPr id="17413"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414"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742696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88D66339-6C7F-47F3-9D99-18A275DC6E45}" type="slidenum">
              <a:rPr lang="en-US" altLang="ja-JP"/>
              <a:pPr>
                <a:defRPr/>
              </a:pPr>
              <a:t>6</a:t>
            </a:fld>
            <a:endParaRPr lang="en-US" altLang="ja-JP"/>
          </a:p>
        </p:txBody>
      </p:sp>
      <p:sp>
        <p:nvSpPr>
          <p:cNvPr id="7171" name="Rectangle 3"/>
          <p:cNvSpPr>
            <a:spLocks noGrp="1" noChangeArrowheads="1"/>
          </p:cNvSpPr>
          <p:nvPr>
            <p:ph type="title"/>
          </p:nvPr>
        </p:nvSpPr>
        <p:spPr/>
        <p:txBody>
          <a:bodyPr/>
          <a:lstStyle/>
          <a:p>
            <a:pPr eaLnBrk="1" hangingPunct="1"/>
            <a:r>
              <a:rPr lang="en-US" altLang="ja-JP" sz="4800" smtClean="0"/>
              <a:t>Classified by data handling</a:t>
            </a:r>
          </a:p>
        </p:txBody>
      </p:sp>
      <p:sp>
        <p:nvSpPr>
          <p:cNvPr id="7172" name="Rectangle 2"/>
          <p:cNvSpPr>
            <a:spLocks noGrp="1" noChangeArrowheads="1"/>
          </p:cNvSpPr>
          <p:nvPr>
            <p:ph type="body" sz="half" idx="1"/>
          </p:nvPr>
        </p:nvSpPr>
        <p:spPr>
          <a:xfrm>
            <a:off x="457200" y="1295400"/>
            <a:ext cx="8229600" cy="3505200"/>
          </a:xfrm>
        </p:spPr>
        <p:txBody>
          <a:bodyPr/>
          <a:lstStyle/>
          <a:p>
            <a:pPr marL="762000" indent="-762000" eaLnBrk="1" hangingPunct="1">
              <a:buSzPct val="50000"/>
              <a:buFont typeface="Wingdings" pitchFamily="2" charset="2"/>
              <a:buNone/>
            </a:pPr>
            <a:r>
              <a:rPr lang="en-US" altLang="ja-JP" smtClean="0">
                <a:solidFill>
                  <a:schemeClr val="accent2"/>
                </a:solidFill>
              </a:rPr>
              <a:t>3. Hybrid Computer</a:t>
            </a:r>
          </a:p>
          <a:p>
            <a:pPr marL="876300" lvl="1" indent="-419100" eaLnBrk="1" hangingPunct="1">
              <a:buSzPct val="50000"/>
              <a:buFont typeface="Wingdings" pitchFamily="2" charset="2"/>
              <a:buChar char="l"/>
            </a:pPr>
            <a:r>
              <a:rPr lang="en-US" altLang="ja-JP" sz="2800" b="1" smtClean="0"/>
              <a:t>A merge between an analog computer and a digital Computer</a:t>
            </a:r>
          </a:p>
          <a:p>
            <a:pPr marL="876300" lvl="1" indent="-419100" eaLnBrk="1" hangingPunct="1">
              <a:buSzPct val="50000"/>
              <a:buFont typeface="Wingdings" pitchFamily="2" charset="2"/>
              <a:buChar char="l"/>
            </a:pPr>
            <a:r>
              <a:rPr lang="en-US" altLang="ja-JP" sz="2800" b="1" smtClean="0"/>
              <a:t>Uses Converter b/w</a:t>
            </a:r>
            <a:r>
              <a:rPr lang="th-TH" altLang="ja-JP" sz="2800" b="1" smtClean="0"/>
              <a:t> </a:t>
            </a:r>
            <a:r>
              <a:rPr lang="en-US" altLang="ja-JP" sz="2800" b="1" smtClean="0"/>
              <a:t>analog and</a:t>
            </a:r>
            <a:r>
              <a:rPr lang="th-TH" altLang="ja-JP" sz="2800" b="1" smtClean="0"/>
              <a:t> </a:t>
            </a:r>
            <a:r>
              <a:rPr lang="en-US" altLang="ja-JP" sz="2800" b="1" smtClean="0"/>
              <a:t>digital</a:t>
            </a:r>
          </a:p>
          <a:p>
            <a:pPr marL="762000" indent="-762000" eaLnBrk="1" hangingPunct="1">
              <a:buSzPct val="50000"/>
              <a:buFont typeface="Wingdings" pitchFamily="2" charset="2"/>
              <a:buNone/>
            </a:pPr>
            <a:endParaRPr lang="en-US" altLang="ja-JP" sz="2800" b="0" smtClean="0"/>
          </a:p>
        </p:txBody>
      </p:sp>
      <p:graphicFrame>
        <p:nvGraphicFramePr>
          <p:cNvPr id="7173" name="Object 8"/>
          <p:cNvGraphicFramePr>
            <a:graphicFrameLocks noGrp="1" noChangeAspect="1"/>
          </p:cNvGraphicFramePr>
          <p:nvPr>
            <p:ph sz="half" idx="2"/>
          </p:nvPr>
        </p:nvGraphicFramePr>
        <p:xfrm>
          <a:off x="228600" y="4114800"/>
          <a:ext cx="8382000" cy="1133475"/>
        </p:xfrm>
        <a:graphic>
          <a:graphicData uri="http://schemas.openxmlformats.org/presentationml/2006/ole">
            <mc:AlternateContent xmlns:mc="http://schemas.openxmlformats.org/markup-compatibility/2006">
              <mc:Choice xmlns:v="urn:schemas-microsoft-com:vml" Requires="v">
                <p:oleObj spid="_x0000_s7256" name="Visio" r:id="rId3" imgW="7455767" imgH="1007771" progId="Visio.Drawing.11">
                  <p:embed/>
                </p:oleObj>
              </mc:Choice>
              <mc:Fallback>
                <p:oleObj name="Visio" r:id="rId3" imgW="7455767" imgH="1007771" progId="Visio.Drawing.11">
                  <p:embed/>
                  <p:pic>
                    <p:nvPicPr>
                      <p:cNvPr id="0" name="Picture 1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114800"/>
                        <a:ext cx="83820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Rectangle 10"/>
          <p:cNvSpPr>
            <a:spLocks noChangeArrowheads="1"/>
          </p:cNvSpPr>
          <p:nvPr/>
        </p:nvSpPr>
        <p:spPr bwMode="auto">
          <a:xfrm>
            <a:off x="0" y="6553200"/>
            <a:ext cx="335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0" indent="-685800">
              <a:spcBef>
                <a:spcPct val="20000"/>
              </a:spcBef>
            </a:pPr>
            <a:r>
              <a:rPr lang="en-US" altLang="ja-JP" sz="1200">
                <a:latin typeface="Browallia New" pitchFamily="34" charset="-34"/>
              </a:rPr>
              <a:t>Ref: http://www.itsavvy.in/computer-classification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pPr>
              <a:defRPr/>
            </a:pPr>
            <a:fld id="{3F1BF5B5-F599-4DAA-99FA-9E2798101F68}" type="slidenum">
              <a:rPr lang="en-US" altLang="ja-JP"/>
              <a:pPr>
                <a:defRPr/>
              </a:pPr>
              <a:t>60</a:t>
            </a:fld>
            <a:endParaRPr lang="en-US" altLang="ja-JP" dirty="0"/>
          </a:p>
        </p:txBody>
      </p:sp>
      <p:sp>
        <p:nvSpPr>
          <p:cNvPr id="18435" name="Rectangle 2"/>
          <p:cNvSpPr>
            <a:spLocks noGrp="1" noChangeArrowheads="1"/>
          </p:cNvSpPr>
          <p:nvPr>
            <p:ph type="title"/>
          </p:nvPr>
        </p:nvSpPr>
        <p:spPr>
          <a:xfrm>
            <a:off x="228600" y="228600"/>
            <a:ext cx="8763000" cy="762000"/>
          </a:xfrm>
        </p:spPr>
        <p:txBody>
          <a:bodyPr/>
          <a:lstStyle/>
          <a:p>
            <a:pPr eaLnBrk="1" hangingPunct="1"/>
            <a:r>
              <a:rPr lang="en-US" altLang="ja-JP" sz="4800" dirty="0" smtClean="0"/>
              <a:t>Application Software</a:t>
            </a:r>
          </a:p>
        </p:txBody>
      </p:sp>
      <p:sp>
        <p:nvSpPr>
          <p:cNvPr id="18436" name="Rectangle 3"/>
          <p:cNvSpPr>
            <a:spLocks noGrp="1" noChangeArrowheads="1"/>
          </p:cNvSpPr>
          <p:nvPr>
            <p:ph type="body" sz="half" idx="1"/>
          </p:nvPr>
        </p:nvSpPr>
        <p:spPr>
          <a:xfrm>
            <a:off x="304800" y="1295400"/>
            <a:ext cx="8686800" cy="5562600"/>
          </a:xfrm>
        </p:spPr>
        <p:txBody>
          <a:bodyPr/>
          <a:lstStyle/>
          <a:p>
            <a:pPr marL="685800" indent="-685800" eaLnBrk="1" hangingPunct="1">
              <a:lnSpc>
                <a:spcPct val="90000"/>
              </a:lnSpc>
            </a:pPr>
            <a:r>
              <a:rPr lang="en-US" altLang="ja-JP" sz="3600" dirty="0"/>
              <a:t>Application software is all the computer software that causes a computer to perform useful </a:t>
            </a:r>
            <a:r>
              <a:rPr lang="en-US" altLang="ja-JP" sz="3600" dirty="0" smtClean="0"/>
              <a:t>tasks</a:t>
            </a:r>
            <a:endParaRPr lang="th-TH" altLang="ja-JP" sz="3600" dirty="0" smtClean="0"/>
          </a:p>
          <a:p>
            <a:pPr marL="685800" indent="-685800" eaLnBrk="1" hangingPunct="1">
              <a:lnSpc>
                <a:spcPct val="90000"/>
              </a:lnSpc>
              <a:buSzPct val="50000"/>
              <a:buFont typeface="Wingdings" pitchFamily="2" charset="2"/>
              <a:buChar char="Ø"/>
            </a:pPr>
            <a:r>
              <a:rPr lang="en-US" altLang="ja-JP" sz="3600" dirty="0" smtClean="0">
                <a:solidFill>
                  <a:srgbClr val="CC0066"/>
                </a:solidFill>
              </a:rPr>
              <a:t>Special Purpose Software</a:t>
            </a:r>
          </a:p>
          <a:p>
            <a:pPr marL="1465263" lvl="1" indent="-609600" eaLnBrk="1" hangingPunct="1">
              <a:lnSpc>
                <a:spcPct val="90000"/>
              </a:lnSpc>
            </a:pPr>
            <a:r>
              <a:rPr lang="en-US" altLang="ja-JP" sz="3200" dirty="0"/>
              <a:t>Special Purpose application software is very specific in its </a:t>
            </a:r>
            <a:r>
              <a:rPr lang="en-US" altLang="ja-JP" sz="3200" dirty="0" smtClean="0"/>
              <a:t>use for example engineering related application.</a:t>
            </a:r>
          </a:p>
          <a:p>
            <a:pPr marL="685800" indent="-685800" eaLnBrk="1" hangingPunct="1">
              <a:lnSpc>
                <a:spcPct val="90000"/>
              </a:lnSpc>
              <a:buSzPct val="50000"/>
              <a:buFont typeface="Wingdings" pitchFamily="2" charset="2"/>
              <a:buChar char="Ø"/>
            </a:pPr>
            <a:r>
              <a:rPr lang="en-US" altLang="ja-JP" sz="3600" dirty="0" smtClean="0">
                <a:solidFill>
                  <a:srgbClr val="CC0066"/>
                </a:solidFill>
              </a:rPr>
              <a:t>Package Software</a:t>
            </a:r>
            <a:r>
              <a:rPr lang="en-US" altLang="ja-JP" sz="3600" b="0" dirty="0" smtClean="0"/>
              <a:t> </a:t>
            </a:r>
          </a:p>
          <a:p>
            <a:pPr marL="1465263" lvl="1" indent="-609600" eaLnBrk="1" hangingPunct="1">
              <a:lnSpc>
                <a:spcPct val="90000"/>
              </a:lnSpc>
            </a:pPr>
            <a:r>
              <a:rPr lang="en-US" altLang="ja-JP" sz="3200" dirty="0" smtClean="0"/>
              <a:t>A </a:t>
            </a:r>
            <a:r>
              <a:rPr lang="en-US" altLang="ja-JP" sz="3200" dirty="0"/>
              <a:t>collection of computer programs —usually application software or programming software— of related </a:t>
            </a:r>
            <a:r>
              <a:rPr lang="en-US" altLang="ja-JP" sz="3200" dirty="0" smtClean="0"/>
              <a:t>functionality</a:t>
            </a:r>
          </a:p>
          <a:p>
            <a:pPr marL="1465263" lvl="1" indent="-609600" eaLnBrk="1" hangingPunct="1">
              <a:lnSpc>
                <a:spcPct val="90000"/>
              </a:lnSpc>
            </a:pPr>
            <a:r>
              <a:rPr lang="en-US" altLang="ja-JP" sz="3200" dirty="0" smtClean="0"/>
              <a:t>For example MS office Suite</a:t>
            </a:r>
          </a:p>
          <a:p>
            <a:pPr marL="685800" indent="-685800" eaLnBrk="1" hangingPunct="1">
              <a:lnSpc>
                <a:spcPct val="90000"/>
              </a:lnSpc>
              <a:buSzPct val="50000"/>
              <a:buFont typeface="Wingdings" pitchFamily="2" charset="2"/>
              <a:buChar char="Ø"/>
            </a:pPr>
            <a:endParaRPr lang="en-US" altLang="ja-JP" sz="3600" b="0" dirty="0" smtClean="0"/>
          </a:p>
          <a:p>
            <a:pPr marL="685800" indent="-685800" eaLnBrk="1" hangingPunct="1">
              <a:lnSpc>
                <a:spcPct val="90000"/>
              </a:lnSpc>
              <a:buSzPct val="50000"/>
              <a:buFont typeface="Wingdings" pitchFamily="2" charset="2"/>
              <a:buChar char="Ø"/>
            </a:pPr>
            <a:endParaRPr lang="th-TH" altLang="ja-JP" sz="3600" b="0" dirty="0" smtClean="0"/>
          </a:p>
          <a:p>
            <a:pPr marL="685800" indent="-685800" eaLnBrk="1" hangingPunct="1">
              <a:lnSpc>
                <a:spcPct val="90000"/>
              </a:lnSpc>
            </a:pPr>
            <a:endParaRPr lang="en-US" altLang="ja-JP" sz="3600" dirty="0" smtClean="0"/>
          </a:p>
        </p:txBody>
      </p:sp>
      <p:sp>
        <p:nvSpPr>
          <p:cNvPr id="18437"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8438"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8439" name="Line 6"/>
          <p:cNvSpPr>
            <a:spLocks noChangeShapeType="1"/>
          </p:cNvSpPr>
          <p:nvPr/>
        </p:nvSpPr>
        <p:spPr bwMode="auto">
          <a:xfrm>
            <a:off x="228600" y="2362200"/>
            <a:ext cx="8763000"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9665838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3B8E16A0-D4E8-4861-824C-6548B4084023}" type="slidenum">
              <a:rPr lang="en-US" altLang="ja-JP" smtClean="0"/>
              <a:pPr>
                <a:defRPr/>
              </a:pPr>
              <a:t>61</a:t>
            </a:fld>
            <a:endParaRPr lang="en-US" altLang="ja-JP"/>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 y="266700"/>
            <a:ext cx="3779520" cy="23622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5017" y="511805"/>
            <a:ext cx="4176265" cy="2362200"/>
          </a:xfrm>
          <a:prstGeom prst="rect">
            <a:avLst/>
          </a:prstGeom>
        </p:spPr>
      </p:pic>
      <p:sp>
        <p:nvSpPr>
          <p:cNvPr id="10" name="TextBox 9"/>
          <p:cNvSpPr txBox="1"/>
          <p:nvPr/>
        </p:nvSpPr>
        <p:spPr>
          <a:xfrm>
            <a:off x="548640" y="2743200"/>
            <a:ext cx="3200400" cy="261610"/>
          </a:xfrm>
          <a:prstGeom prst="rect">
            <a:avLst/>
          </a:prstGeom>
          <a:noFill/>
        </p:spPr>
        <p:txBody>
          <a:bodyPr wrap="square" rtlCol="0">
            <a:spAutoFit/>
          </a:bodyPr>
          <a:lstStyle/>
          <a:p>
            <a:pPr algn="ctr"/>
            <a:r>
              <a:rPr lang="en-US" sz="1100" dirty="0" smtClean="0"/>
              <a:t>source: </a:t>
            </a:r>
            <a:r>
              <a:rPr lang="en-US" sz="1100" dirty="0" err="1" smtClean="0"/>
              <a:t>macworld</a:t>
            </a:r>
            <a:endParaRPr lang="en-US" sz="1100" dirty="0"/>
          </a:p>
        </p:txBody>
      </p:sp>
      <p:sp>
        <p:nvSpPr>
          <p:cNvPr id="11" name="TextBox 10"/>
          <p:cNvSpPr txBox="1"/>
          <p:nvPr/>
        </p:nvSpPr>
        <p:spPr>
          <a:xfrm>
            <a:off x="5124617" y="2895600"/>
            <a:ext cx="3200400" cy="261610"/>
          </a:xfrm>
          <a:prstGeom prst="rect">
            <a:avLst/>
          </a:prstGeom>
          <a:noFill/>
        </p:spPr>
        <p:txBody>
          <a:bodyPr wrap="square" rtlCol="0">
            <a:spAutoFit/>
          </a:bodyPr>
          <a:lstStyle/>
          <a:p>
            <a:pPr algn="ctr"/>
            <a:r>
              <a:rPr lang="en-US" sz="1100" dirty="0" smtClean="0"/>
              <a:t>source: </a:t>
            </a:r>
            <a:r>
              <a:rPr lang="en-US" sz="1100" dirty="0" err="1" smtClean="0"/>
              <a:t>wikipedia</a:t>
            </a:r>
            <a:endParaRPr lang="en-US" sz="11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5680" y="3387628"/>
            <a:ext cx="3655040" cy="2284400"/>
          </a:xfrm>
          <a:prstGeom prst="rect">
            <a:avLst/>
          </a:prstGeom>
        </p:spPr>
      </p:pic>
      <p:sp>
        <p:nvSpPr>
          <p:cNvPr id="13" name="TextBox 12"/>
          <p:cNvSpPr txBox="1"/>
          <p:nvPr/>
        </p:nvSpPr>
        <p:spPr>
          <a:xfrm>
            <a:off x="4953000" y="5680172"/>
            <a:ext cx="3200400" cy="261610"/>
          </a:xfrm>
          <a:prstGeom prst="rect">
            <a:avLst/>
          </a:prstGeom>
          <a:noFill/>
        </p:spPr>
        <p:txBody>
          <a:bodyPr wrap="square" rtlCol="0">
            <a:spAutoFit/>
          </a:bodyPr>
          <a:lstStyle/>
          <a:p>
            <a:pPr algn="ctr"/>
            <a:r>
              <a:rPr lang="en-US" sz="1100" dirty="0" smtClean="0"/>
              <a:t>source: play.google.com</a:t>
            </a:r>
            <a:endParaRPr lang="en-US" sz="1100"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1860" y="3132557"/>
            <a:ext cx="1907381" cy="3177036"/>
          </a:xfrm>
          <a:prstGeom prst="rect">
            <a:avLst/>
          </a:prstGeom>
        </p:spPr>
      </p:pic>
      <p:sp>
        <p:nvSpPr>
          <p:cNvPr id="15" name="TextBox 14"/>
          <p:cNvSpPr txBox="1"/>
          <p:nvPr/>
        </p:nvSpPr>
        <p:spPr>
          <a:xfrm>
            <a:off x="457200" y="6386840"/>
            <a:ext cx="3200400" cy="261610"/>
          </a:xfrm>
          <a:prstGeom prst="rect">
            <a:avLst/>
          </a:prstGeom>
          <a:noFill/>
        </p:spPr>
        <p:txBody>
          <a:bodyPr wrap="square" rtlCol="0">
            <a:spAutoFit/>
          </a:bodyPr>
          <a:lstStyle/>
          <a:p>
            <a:pPr algn="ctr"/>
            <a:r>
              <a:rPr lang="en-US" sz="1100" dirty="0" smtClean="0"/>
              <a:t>source: </a:t>
            </a:r>
            <a:r>
              <a:rPr lang="en-US" sz="1100" dirty="0" err="1" smtClean="0"/>
              <a:t>mspoweruser</a:t>
            </a:r>
            <a:endParaRPr lang="en-US" sz="1100" dirty="0"/>
          </a:p>
        </p:txBody>
      </p:sp>
    </p:spTree>
    <p:extLst>
      <p:ext uri="{BB962C8B-B14F-4D97-AF65-F5344CB8AC3E}">
        <p14:creationId xmlns:p14="http://schemas.microsoft.com/office/powerpoint/2010/main" val="26420971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Peopleware</a:t>
            </a:r>
            <a:endParaRPr lang="en-US" dirty="0"/>
          </a:p>
        </p:txBody>
      </p:sp>
      <p:sp>
        <p:nvSpPr>
          <p:cNvPr id="7" name="Text Placeholder 6"/>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pPr>
              <a:defRPr/>
            </a:pPr>
            <a:fld id="{3B8E16A0-D4E8-4861-824C-6548B4084023}" type="slidenum">
              <a:rPr lang="en-US" altLang="ja-JP" smtClean="0"/>
              <a:pPr>
                <a:defRPr/>
              </a:pPr>
              <a:t>62</a:t>
            </a:fld>
            <a:endParaRPr lang="en-US" altLang="ja-JP"/>
          </a:p>
        </p:txBody>
      </p:sp>
    </p:spTree>
    <p:extLst>
      <p:ext uri="{BB962C8B-B14F-4D97-AF65-F5344CB8AC3E}">
        <p14:creationId xmlns:p14="http://schemas.microsoft.com/office/powerpoint/2010/main" val="41033567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140D49D7-A12A-41FC-820E-99C73BF40B18}" type="slidenum">
              <a:rPr lang="en-US" altLang="ja-JP"/>
              <a:pPr>
                <a:defRPr/>
              </a:pPr>
              <a:t>63</a:t>
            </a:fld>
            <a:endParaRPr lang="en-US" altLang="ja-JP" dirty="0"/>
          </a:p>
        </p:txBody>
      </p:sp>
      <p:sp>
        <p:nvSpPr>
          <p:cNvPr id="20483" name="Rectangle 2"/>
          <p:cNvSpPr>
            <a:spLocks noGrp="1" noChangeArrowheads="1"/>
          </p:cNvSpPr>
          <p:nvPr>
            <p:ph type="title"/>
          </p:nvPr>
        </p:nvSpPr>
        <p:spPr>
          <a:xfrm>
            <a:off x="228600" y="228600"/>
            <a:ext cx="8763000" cy="762000"/>
          </a:xfrm>
        </p:spPr>
        <p:txBody>
          <a:bodyPr/>
          <a:lstStyle/>
          <a:p>
            <a:pPr eaLnBrk="1" hangingPunct="1"/>
            <a:r>
              <a:rPr lang="en-US" altLang="ja-JP" sz="4400" dirty="0" smtClean="0"/>
              <a:t>Peopleware</a:t>
            </a:r>
          </a:p>
        </p:txBody>
      </p:sp>
      <p:sp>
        <p:nvSpPr>
          <p:cNvPr id="20484" name="Rectangle 3"/>
          <p:cNvSpPr>
            <a:spLocks noGrp="1" noChangeArrowheads="1"/>
          </p:cNvSpPr>
          <p:nvPr>
            <p:ph type="body" sz="half" idx="1"/>
          </p:nvPr>
        </p:nvSpPr>
        <p:spPr>
          <a:xfrm>
            <a:off x="304800" y="1295400"/>
            <a:ext cx="8305800" cy="4800600"/>
          </a:xfrm>
        </p:spPr>
        <p:txBody>
          <a:bodyPr/>
          <a:lstStyle/>
          <a:p>
            <a:pPr marL="539750" indent="-539750" eaLnBrk="1" hangingPunct="1">
              <a:buSzPct val="50000"/>
              <a:buFont typeface="Wingdings" pitchFamily="2" charset="2"/>
              <a:buChar char="v"/>
            </a:pPr>
            <a:r>
              <a:rPr lang="en-US" altLang="ja-JP" sz="3600" dirty="0">
                <a:solidFill>
                  <a:schemeClr val="accent2"/>
                </a:solidFill>
              </a:rPr>
              <a:t>Peopleware can refer to anything that has to do with the role of people in the development or use of computer software and hardware </a:t>
            </a:r>
            <a:r>
              <a:rPr lang="en-US" altLang="ja-JP" sz="3600" dirty="0" smtClean="0">
                <a:solidFill>
                  <a:schemeClr val="accent2"/>
                </a:solidFill>
              </a:rPr>
              <a:t>systems</a:t>
            </a:r>
            <a:endParaRPr lang="th-TH" altLang="ja-JP" sz="1400" dirty="0" smtClean="0"/>
          </a:p>
          <a:p>
            <a:pPr marL="539750" indent="-539750" eaLnBrk="1" hangingPunct="1">
              <a:buFontTx/>
              <a:buNone/>
            </a:pPr>
            <a:r>
              <a:rPr lang="en-US" altLang="ja-JP" sz="3600" dirty="0"/>
              <a:t>Peopleware </a:t>
            </a:r>
            <a:r>
              <a:rPr lang="en-US" altLang="ja-JP" sz="3600" dirty="0" smtClean="0"/>
              <a:t>classification</a:t>
            </a:r>
          </a:p>
          <a:p>
            <a:pPr eaLnBrk="1" hangingPunct="1"/>
            <a:r>
              <a:rPr lang="en-US" altLang="ja-JP" sz="3600" dirty="0" smtClean="0"/>
              <a:t>Administrative staff</a:t>
            </a:r>
          </a:p>
          <a:p>
            <a:pPr eaLnBrk="1" hangingPunct="1"/>
            <a:r>
              <a:rPr lang="en-US" altLang="ja-JP" sz="3600" dirty="0" smtClean="0"/>
              <a:t>Technical staff</a:t>
            </a:r>
          </a:p>
          <a:p>
            <a:pPr eaLnBrk="1" hangingPunct="1"/>
            <a:r>
              <a:rPr lang="en-US" altLang="ja-JP" sz="3600" dirty="0" smtClean="0"/>
              <a:t>Operational </a:t>
            </a:r>
            <a:r>
              <a:rPr lang="en-US" altLang="ja-JP" sz="3600" dirty="0"/>
              <a:t>staff</a:t>
            </a:r>
          </a:p>
          <a:p>
            <a:pPr marL="539750" indent="-539750" eaLnBrk="1" hangingPunct="1"/>
            <a:endParaRPr lang="en-US" altLang="ja-JP" sz="3600" dirty="0" smtClean="0"/>
          </a:p>
        </p:txBody>
      </p:sp>
      <p:sp>
        <p:nvSpPr>
          <p:cNvPr id="20485"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6"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3737299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FD5EF60A-9D56-436B-B0C0-5BCB1DA872D7}" type="slidenum">
              <a:rPr lang="en-US" altLang="ja-JP"/>
              <a:pPr>
                <a:defRPr/>
              </a:pPr>
              <a:t>64</a:t>
            </a:fld>
            <a:endParaRPr lang="en-US" altLang="ja-JP" dirty="0"/>
          </a:p>
        </p:txBody>
      </p:sp>
      <p:sp>
        <p:nvSpPr>
          <p:cNvPr id="21507" name="Rectangle 2"/>
          <p:cNvSpPr>
            <a:spLocks noGrp="1" noChangeArrowheads="1"/>
          </p:cNvSpPr>
          <p:nvPr>
            <p:ph type="title"/>
          </p:nvPr>
        </p:nvSpPr>
        <p:spPr>
          <a:xfrm>
            <a:off x="228600" y="228600"/>
            <a:ext cx="8763000" cy="762000"/>
          </a:xfrm>
        </p:spPr>
        <p:txBody>
          <a:bodyPr/>
          <a:lstStyle/>
          <a:p>
            <a:pPr eaLnBrk="1" hangingPunct="1"/>
            <a:r>
              <a:rPr lang="en-US" altLang="ja-JP" sz="4400" dirty="0" smtClean="0"/>
              <a:t>Peopleware</a:t>
            </a:r>
          </a:p>
        </p:txBody>
      </p:sp>
      <p:sp>
        <p:nvSpPr>
          <p:cNvPr id="21508" name="Rectangle 3"/>
          <p:cNvSpPr>
            <a:spLocks noGrp="1" noChangeArrowheads="1"/>
          </p:cNvSpPr>
          <p:nvPr>
            <p:ph type="body" sz="half" idx="1"/>
          </p:nvPr>
        </p:nvSpPr>
        <p:spPr>
          <a:xfrm>
            <a:off x="304800" y="1295400"/>
            <a:ext cx="8839200" cy="4800600"/>
          </a:xfrm>
        </p:spPr>
        <p:txBody>
          <a:bodyPr/>
          <a:lstStyle/>
          <a:p>
            <a:pPr marL="685800" indent="-685800" eaLnBrk="1" hangingPunct="1">
              <a:buFontTx/>
              <a:buNone/>
            </a:pPr>
            <a:r>
              <a:rPr lang="en-US" altLang="ja-JP" sz="3600" dirty="0" smtClean="0">
                <a:solidFill>
                  <a:srgbClr val="006666"/>
                </a:solidFill>
              </a:rPr>
              <a:t>Administrative Staff</a:t>
            </a:r>
            <a:endParaRPr lang="th-TH" altLang="ja-JP" sz="3200" dirty="0" smtClean="0">
              <a:solidFill>
                <a:srgbClr val="006666"/>
              </a:solidFill>
            </a:endParaRPr>
          </a:p>
          <a:p>
            <a:pPr marL="0" indent="0" eaLnBrk="1" hangingPunct="1">
              <a:buNone/>
            </a:pPr>
            <a:endParaRPr lang="en-US" altLang="ja-JP" sz="900" dirty="0" smtClean="0"/>
          </a:p>
          <a:p>
            <a:pPr marL="1065213" indent="-609600" eaLnBrk="1" hangingPunct="1"/>
            <a:r>
              <a:rPr lang="en-US" altLang="ja-JP" dirty="0" smtClean="0"/>
              <a:t>Manage resources to maximize benefits to the organization</a:t>
            </a:r>
          </a:p>
          <a:p>
            <a:pPr marL="1065213" indent="-609600" eaLnBrk="1" hangingPunct="1"/>
            <a:r>
              <a:rPr lang="en-US" altLang="ja-JP" dirty="0" smtClean="0"/>
              <a:t>Determine planning &amp; standards within the organization</a:t>
            </a:r>
          </a:p>
          <a:p>
            <a:pPr marL="1065213" indent="-609600" eaLnBrk="1" hangingPunct="1"/>
            <a:r>
              <a:rPr lang="en-US" altLang="ja-JP" dirty="0" smtClean="0"/>
              <a:t>Example</a:t>
            </a:r>
          </a:p>
          <a:p>
            <a:pPr marL="1465263" lvl="1" indent="-609600" eaLnBrk="1" hangingPunct="1"/>
            <a:r>
              <a:rPr lang="en-US" altLang="ja-JP" dirty="0" smtClean="0"/>
              <a:t>Manager </a:t>
            </a:r>
          </a:p>
          <a:p>
            <a:pPr marL="1465263" lvl="1" indent="-609600" eaLnBrk="1" hangingPunct="1"/>
            <a:r>
              <a:rPr lang="en-US" altLang="ja-JP" dirty="0" smtClean="0"/>
              <a:t>Chief Officer</a:t>
            </a:r>
            <a:endParaRPr lang="th-TH" altLang="ja-JP" dirty="0" smtClean="0"/>
          </a:p>
          <a:p>
            <a:pPr marL="685800" indent="-685800" eaLnBrk="1" hangingPunct="1"/>
            <a:endParaRPr lang="en-US" altLang="ja-JP" sz="3600" dirty="0" smtClean="0"/>
          </a:p>
        </p:txBody>
      </p:sp>
      <p:sp>
        <p:nvSpPr>
          <p:cNvPr id="21509"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1510"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2949344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Peopleware</a:t>
            </a:r>
            <a:endParaRPr lang="en-US" dirty="0"/>
          </a:p>
        </p:txBody>
      </p:sp>
      <p:sp>
        <p:nvSpPr>
          <p:cNvPr id="7" name="Content Placeholder 6"/>
          <p:cNvSpPr>
            <a:spLocks noGrp="1"/>
          </p:cNvSpPr>
          <p:nvPr>
            <p:ph idx="1"/>
          </p:nvPr>
        </p:nvSpPr>
        <p:spPr/>
        <p:txBody>
          <a:bodyPr/>
          <a:lstStyle/>
          <a:p>
            <a:pPr marL="0" indent="0">
              <a:buNone/>
            </a:pPr>
            <a:r>
              <a:rPr lang="en-US" dirty="0" smtClean="0"/>
              <a:t>Example of Administrative Staffs</a:t>
            </a:r>
          </a:p>
          <a:p>
            <a:r>
              <a:rPr lang="en-US" dirty="0"/>
              <a:t>Chief </a:t>
            </a:r>
            <a:r>
              <a:rPr lang="en-US" dirty="0" smtClean="0"/>
              <a:t>Information Officer (CIO)</a:t>
            </a:r>
          </a:p>
          <a:p>
            <a:pPr lvl="1"/>
            <a:r>
              <a:rPr lang="en-US" dirty="0" smtClean="0"/>
              <a:t>Manage IT in an organization (purchase, planning, organizing, etc.)</a:t>
            </a:r>
          </a:p>
          <a:p>
            <a:r>
              <a:rPr lang="en-US" dirty="0" smtClean="0"/>
              <a:t>Chief Technology/Technical Officer (</a:t>
            </a:r>
            <a:r>
              <a:rPr lang="en-US" dirty="0"/>
              <a:t>CTO</a:t>
            </a:r>
            <a:r>
              <a:rPr lang="en-US" dirty="0" smtClean="0"/>
              <a:t>)</a:t>
            </a:r>
          </a:p>
          <a:p>
            <a:pPr lvl="1"/>
            <a:r>
              <a:rPr lang="en-US" dirty="0" smtClean="0"/>
              <a:t>Managing technologies in an organization, including developing new ones.</a:t>
            </a:r>
          </a:p>
          <a:p>
            <a:endParaRPr lang="en-US" dirty="0"/>
          </a:p>
        </p:txBody>
      </p:sp>
      <p:sp>
        <p:nvSpPr>
          <p:cNvPr id="5" name="Slide Number Placeholder 4"/>
          <p:cNvSpPr>
            <a:spLocks noGrp="1"/>
          </p:cNvSpPr>
          <p:nvPr>
            <p:ph type="sldNum" sz="quarter" idx="10"/>
          </p:nvPr>
        </p:nvSpPr>
        <p:spPr/>
        <p:txBody>
          <a:bodyPr/>
          <a:lstStyle/>
          <a:p>
            <a:pPr>
              <a:defRPr/>
            </a:pPr>
            <a:fld id="{3B8E16A0-D4E8-4861-824C-6548B4084023}" type="slidenum">
              <a:rPr lang="en-US" altLang="ja-JP" smtClean="0"/>
              <a:pPr>
                <a:defRPr/>
              </a:pPr>
              <a:t>65</a:t>
            </a:fld>
            <a:endParaRPr lang="en-US" altLang="ja-JP"/>
          </a:p>
        </p:txBody>
      </p:sp>
    </p:spTree>
    <p:extLst>
      <p:ext uri="{BB962C8B-B14F-4D97-AF65-F5344CB8AC3E}">
        <p14:creationId xmlns:p14="http://schemas.microsoft.com/office/powerpoint/2010/main" val="18545453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altLang="ja-JP" sz="4400" dirty="0" smtClean="0"/>
              <a:t>Peopleware</a:t>
            </a:r>
          </a:p>
        </p:txBody>
      </p:sp>
      <p:sp>
        <p:nvSpPr>
          <p:cNvPr id="22532" name="Rectangle 3"/>
          <p:cNvSpPr>
            <a:spLocks noGrp="1" noChangeArrowheads="1"/>
          </p:cNvSpPr>
          <p:nvPr>
            <p:ph sz="half" idx="1"/>
          </p:nvPr>
        </p:nvSpPr>
        <p:spPr>
          <a:xfrm>
            <a:off x="457200" y="2590800"/>
            <a:ext cx="4038600" cy="3459163"/>
          </a:xfrm>
        </p:spPr>
        <p:txBody>
          <a:bodyPr/>
          <a:lstStyle/>
          <a:p>
            <a:pPr marL="912813" indent="-457200" eaLnBrk="1" hangingPunct="1">
              <a:lnSpc>
                <a:spcPct val="90000"/>
              </a:lnSpc>
            </a:pPr>
            <a:r>
              <a:rPr lang="en-US" altLang="ja-JP" sz="3200" dirty="0" smtClean="0"/>
              <a:t>Responsibilities</a:t>
            </a:r>
          </a:p>
          <a:p>
            <a:pPr marL="1465263" lvl="1" indent="-609600" eaLnBrk="1" hangingPunct="1">
              <a:lnSpc>
                <a:spcPct val="90000"/>
              </a:lnSpc>
            </a:pPr>
            <a:r>
              <a:rPr lang="en-US" altLang="ja-JP" sz="3200" dirty="0" smtClean="0"/>
              <a:t>System Analysis &amp; Design</a:t>
            </a:r>
          </a:p>
          <a:p>
            <a:pPr marL="1465263" lvl="1" indent="-609600" eaLnBrk="1" hangingPunct="1">
              <a:lnSpc>
                <a:spcPct val="90000"/>
              </a:lnSpc>
            </a:pPr>
            <a:r>
              <a:rPr lang="en-US" altLang="ja-JP" sz="3200" dirty="0" smtClean="0"/>
              <a:t>Problem Solving</a:t>
            </a:r>
          </a:p>
          <a:p>
            <a:pPr marL="1465263" lvl="1" indent="-609600" eaLnBrk="1" hangingPunct="1">
              <a:lnSpc>
                <a:spcPct val="90000"/>
              </a:lnSpc>
            </a:pPr>
            <a:r>
              <a:rPr lang="en-US" altLang="ja-JP" sz="3200" dirty="0" smtClean="0"/>
              <a:t>Program Design and Coding</a:t>
            </a:r>
          </a:p>
          <a:p>
            <a:pPr marL="1465263" lvl="1" indent="-609600" eaLnBrk="1" hangingPunct="1">
              <a:lnSpc>
                <a:spcPct val="90000"/>
              </a:lnSpc>
            </a:pPr>
            <a:r>
              <a:rPr lang="en-US" altLang="ja-JP" sz="3200" dirty="0" smtClean="0"/>
              <a:t>Technical Support</a:t>
            </a:r>
          </a:p>
        </p:txBody>
      </p:sp>
      <p:sp>
        <p:nvSpPr>
          <p:cNvPr id="7" name="Content Placeholder 6"/>
          <p:cNvSpPr>
            <a:spLocks noGrp="1"/>
          </p:cNvSpPr>
          <p:nvPr>
            <p:ph sz="half" idx="2"/>
          </p:nvPr>
        </p:nvSpPr>
        <p:spPr>
          <a:xfrm>
            <a:off x="4648200" y="2590800"/>
            <a:ext cx="4038600" cy="3459163"/>
          </a:xfrm>
        </p:spPr>
        <p:txBody>
          <a:bodyPr/>
          <a:lstStyle/>
          <a:p>
            <a:r>
              <a:rPr lang="en-US" sz="3200" dirty="0" smtClean="0"/>
              <a:t>Example</a:t>
            </a:r>
            <a:r>
              <a:rPr lang="en-US" dirty="0" smtClean="0"/>
              <a:t>:</a:t>
            </a:r>
          </a:p>
          <a:p>
            <a:pPr marL="1065213" indent="-609600" eaLnBrk="1" hangingPunct="1">
              <a:lnSpc>
                <a:spcPct val="90000"/>
              </a:lnSpc>
            </a:pPr>
            <a:r>
              <a:rPr lang="en-US" altLang="ja-JP" sz="3200" b="0" dirty="0" smtClean="0"/>
              <a:t>System Analyst</a:t>
            </a:r>
          </a:p>
          <a:p>
            <a:pPr marL="1065213" indent="-609600" eaLnBrk="1" hangingPunct="1">
              <a:lnSpc>
                <a:spcPct val="90000"/>
              </a:lnSpc>
            </a:pPr>
            <a:r>
              <a:rPr lang="en-US" altLang="ja-JP" sz="3200" b="0" dirty="0" smtClean="0"/>
              <a:t>Programmer</a:t>
            </a:r>
            <a:endParaRPr lang="th-TH" altLang="ja-JP" sz="3200" b="0" dirty="0" smtClean="0"/>
          </a:p>
          <a:p>
            <a:pPr marL="1065213" indent="-609600" eaLnBrk="1" hangingPunct="1">
              <a:lnSpc>
                <a:spcPct val="90000"/>
              </a:lnSpc>
            </a:pPr>
            <a:r>
              <a:rPr lang="en-US" altLang="ja-JP" sz="3200" b="0" dirty="0" smtClean="0"/>
              <a:t>Software Engineer</a:t>
            </a:r>
            <a:endParaRPr lang="th-TH" altLang="ja-JP" sz="3200" b="0" dirty="0" smtClean="0"/>
          </a:p>
          <a:p>
            <a:pPr marL="1065213" indent="-609600" eaLnBrk="1" hangingPunct="1">
              <a:lnSpc>
                <a:spcPct val="90000"/>
              </a:lnSpc>
            </a:pPr>
            <a:r>
              <a:rPr lang="en-US" altLang="ja-JP" sz="3200" b="0" dirty="0" smtClean="0"/>
              <a:t>Network Administrator</a:t>
            </a:r>
            <a:endParaRPr lang="th-TH" altLang="ja-JP" sz="3200" b="0" dirty="0" smtClean="0"/>
          </a:p>
          <a:p>
            <a:pPr marL="1065213" indent="-609600" eaLnBrk="1" hangingPunct="1">
              <a:lnSpc>
                <a:spcPct val="90000"/>
              </a:lnSpc>
            </a:pPr>
            <a:r>
              <a:rPr lang="en-US" altLang="ja-JP" sz="3200" b="0" dirty="0" smtClean="0"/>
              <a:t>Computer Technician</a:t>
            </a:r>
          </a:p>
        </p:txBody>
      </p:sp>
      <p:sp>
        <p:nvSpPr>
          <p:cNvPr id="6" name="Slide Number Placeholder 4"/>
          <p:cNvSpPr>
            <a:spLocks noGrp="1"/>
          </p:cNvSpPr>
          <p:nvPr>
            <p:ph type="sldNum" sz="quarter" idx="10"/>
          </p:nvPr>
        </p:nvSpPr>
        <p:spPr/>
        <p:txBody>
          <a:bodyPr/>
          <a:lstStyle/>
          <a:p>
            <a:pPr>
              <a:defRPr/>
            </a:pPr>
            <a:fld id="{486C44EC-869D-4236-90E5-E131532C771C}" type="slidenum">
              <a:rPr lang="en-US" altLang="ja-JP"/>
              <a:pPr>
                <a:defRPr/>
              </a:pPr>
              <a:t>66</a:t>
            </a:fld>
            <a:endParaRPr lang="en-US" altLang="ja-JP" dirty="0"/>
          </a:p>
        </p:txBody>
      </p:sp>
      <p:sp>
        <p:nvSpPr>
          <p:cNvPr id="22533"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2534"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 name="TextBox 1"/>
          <p:cNvSpPr txBox="1"/>
          <p:nvPr/>
        </p:nvSpPr>
        <p:spPr>
          <a:xfrm>
            <a:off x="368300" y="990600"/>
            <a:ext cx="7620000" cy="1938992"/>
          </a:xfrm>
          <a:prstGeom prst="rect">
            <a:avLst/>
          </a:prstGeom>
          <a:noFill/>
        </p:spPr>
        <p:txBody>
          <a:bodyPr wrap="square" rtlCol="0">
            <a:spAutoFit/>
          </a:bodyPr>
          <a:lstStyle/>
          <a:p>
            <a:r>
              <a:rPr lang="en-US" altLang="ja-JP" sz="3600" b="1" dirty="0">
                <a:solidFill>
                  <a:schemeClr val="accent2"/>
                </a:solidFill>
                <a:latin typeface="+mj-lt"/>
              </a:rPr>
              <a:t>Technical </a:t>
            </a:r>
            <a:r>
              <a:rPr lang="en-US" altLang="ja-JP" sz="3600" b="1" dirty="0" smtClean="0">
                <a:solidFill>
                  <a:schemeClr val="accent2"/>
                </a:solidFill>
                <a:latin typeface="+mj-lt"/>
              </a:rPr>
              <a:t>staff</a:t>
            </a:r>
          </a:p>
          <a:p>
            <a:pPr marL="457200" indent="-457200">
              <a:buFont typeface="Arial" panose="020B0604020202020204" pitchFamily="34" charset="0"/>
              <a:buChar char="•"/>
            </a:pPr>
            <a:r>
              <a:rPr lang="en-US" altLang="ja-JP" sz="3200" dirty="0" smtClean="0">
                <a:latin typeface="+mj-lt"/>
              </a:rPr>
              <a:t>Use technical knowledge to analyze, design, create, and maintain computer system.</a:t>
            </a:r>
            <a:endParaRPr lang="th-TH" altLang="ja-JP" sz="3200" dirty="0">
              <a:latin typeface="+mj-lt"/>
            </a:endParaRPr>
          </a:p>
          <a:p>
            <a:endParaRPr lang="en-US" sz="2000" dirty="0"/>
          </a:p>
        </p:txBody>
      </p:sp>
    </p:spTree>
    <p:extLst>
      <p:ext uri="{BB962C8B-B14F-4D97-AF65-F5344CB8AC3E}">
        <p14:creationId xmlns:p14="http://schemas.microsoft.com/office/powerpoint/2010/main" val="34994401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5747C982-F117-43D5-86A3-90A34BD54752}" type="slidenum">
              <a:rPr lang="en-US" altLang="ja-JP"/>
              <a:pPr>
                <a:defRPr/>
              </a:pPr>
              <a:t>67</a:t>
            </a:fld>
            <a:endParaRPr lang="en-US" altLang="ja-JP" dirty="0"/>
          </a:p>
        </p:txBody>
      </p:sp>
      <p:sp>
        <p:nvSpPr>
          <p:cNvPr id="23555" name="Rectangle 2"/>
          <p:cNvSpPr>
            <a:spLocks noGrp="1" noChangeArrowheads="1"/>
          </p:cNvSpPr>
          <p:nvPr>
            <p:ph type="title"/>
          </p:nvPr>
        </p:nvSpPr>
        <p:spPr>
          <a:xfrm>
            <a:off x="228600" y="228600"/>
            <a:ext cx="8763000" cy="762000"/>
          </a:xfrm>
        </p:spPr>
        <p:txBody>
          <a:bodyPr/>
          <a:lstStyle/>
          <a:p>
            <a:pPr eaLnBrk="1" hangingPunct="1"/>
            <a:r>
              <a:rPr lang="en-US" altLang="ja-JP" sz="4400" dirty="0" smtClean="0"/>
              <a:t>Peopleware</a:t>
            </a:r>
          </a:p>
        </p:txBody>
      </p:sp>
      <p:sp>
        <p:nvSpPr>
          <p:cNvPr id="23556" name="Rectangle 3"/>
          <p:cNvSpPr>
            <a:spLocks noGrp="1" noChangeArrowheads="1"/>
          </p:cNvSpPr>
          <p:nvPr>
            <p:ph type="body" sz="half" idx="1"/>
          </p:nvPr>
        </p:nvSpPr>
        <p:spPr>
          <a:xfrm>
            <a:off x="304800" y="1295400"/>
            <a:ext cx="8610600" cy="4800600"/>
          </a:xfrm>
        </p:spPr>
        <p:txBody>
          <a:bodyPr/>
          <a:lstStyle/>
          <a:p>
            <a:pPr marL="685800" indent="-685800" eaLnBrk="1" hangingPunct="1">
              <a:buFontTx/>
              <a:buNone/>
            </a:pPr>
            <a:r>
              <a:rPr lang="en-US" altLang="ja-JP" sz="3600" dirty="0" smtClean="0">
                <a:solidFill>
                  <a:srgbClr val="CC3300"/>
                </a:solidFill>
              </a:rPr>
              <a:t>Operational staff</a:t>
            </a:r>
            <a:endParaRPr lang="th-TH" altLang="ja-JP" sz="1400" dirty="0" smtClean="0"/>
          </a:p>
          <a:p>
            <a:pPr marL="1065213" indent="-609600" eaLnBrk="1" hangingPunct="1"/>
            <a:r>
              <a:rPr lang="en-US" altLang="ja-JP" dirty="0" smtClean="0"/>
              <a:t>Uses provided software or packages</a:t>
            </a:r>
          </a:p>
          <a:p>
            <a:pPr marL="1065213" indent="-609600" eaLnBrk="1" hangingPunct="1"/>
            <a:r>
              <a:rPr lang="en-US" altLang="ja-JP" dirty="0" smtClean="0"/>
              <a:t>Technical knowledge not required</a:t>
            </a:r>
          </a:p>
          <a:p>
            <a:pPr marL="1065213" indent="-609600" eaLnBrk="1" hangingPunct="1"/>
            <a:r>
              <a:rPr lang="en-US" altLang="ja-JP" dirty="0" smtClean="0"/>
              <a:t>Perform non-technical tasks in an organization</a:t>
            </a:r>
          </a:p>
          <a:p>
            <a:pPr marL="1465263" lvl="1" indent="-609600" eaLnBrk="1" hangingPunct="1"/>
            <a:r>
              <a:rPr lang="en-US" altLang="ja-JP" sz="3200" dirty="0" smtClean="0"/>
              <a:t>User </a:t>
            </a:r>
            <a:r>
              <a:rPr lang="th-TH" altLang="ja-JP" sz="3200" dirty="0" smtClean="0"/>
              <a:t>/ </a:t>
            </a:r>
            <a:r>
              <a:rPr lang="en-US" altLang="ja-JP" sz="3200" dirty="0" smtClean="0"/>
              <a:t>End User</a:t>
            </a:r>
            <a:endParaRPr lang="th-TH" altLang="ja-JP" sz="3200" dirty="0" smtClean="0"/>
          </a:p>
          <a:p>
            <a:pPr marL="1465263" lvl="1" indent="-609600" eaLnBrk="1" hangingPunct="1"/>
            <a:r>
              <a:rPr lang="en-US" altLang="ja-JP" sz="3200" dirty="0" smtClean="0"/>
              <a:t>Computer Operator</a:t>
            </a:r>
          </a:p>
          <a:p>
            <a:pPr marL="1465263" lvl="1" indent="-609600" eaLnBrk="1" hangingPunct="1"/>
            <a:r>
              <a:rPr lang="en-US" altLang="ja-JP" sz="3200" dirty="0" smtClean="0"/>
              <a:t>Data Entry Operator</a:t>
            </a:r>
          </a:p>
        </p:txBody>
      </p:sp>
      <p:sp>
        <p:nvSpPr>
          <p:cNvPr id="23557" name="AutoShape 4"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3558" name="AutoShape 5" descr="9k="/>
          <p:cNvSpPr>
            <a:spLocks noChangeAspect="1" noChangeArrowheads="1"/>
          </p:cNvSpPr>
          <p:nvPr/>
        </p:nvSpPr>
        <p:spPr bwMode="auto">
          <a:xfrm>
            <a:off x="63500" y="-22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703164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66D4E421-7FBD-4967-B0E2-F0B040277B12}" type="slidenum">
              <a:rPr lang="en-US" altLang="ja-JP"/>
              <a:pPr>
                <a:defRPr/>
              </a:pPr>
              <a:t>7</a:t>
            </a:fld>
            <a:endParaRPr lang="en-US" altLang="ja-JP"/>
          </a:p>
        </p:txBody>
      </p:sp>
      <p:sp>
        <p:nvSpPr>
          <p:cNvPr id="8195" name="Rectangle 2"/>
          <p:cNvSpPr>
            <a:spLocks noGrp="1" noChangeArrowheads="1"/>
          </p:cNvSpPr>
          <p:nvPr>
            <p:ph type="title"/>
          </p:nvPr>
        </p:nvSpPr>
        <p:spPr/>
        <p:txBody>
          <a:bodyPr/>
          <a:lstStyle/>
          <a:p>
            <a:pPr eaLnBrk="1" hangingPunct="1"/>
            <a:r>
              <a:rPr lang="en-US" altLang="ja-JP" sz="4800" smtClean="0"/>
              <a:t>Classified by work purposes</a:t>
            </a:r>
          </a:p>
        </p:txBody>
      </p:sp>
      <p:sp>
        <p:nvSpPr>
          <p:cNvPr id="8196" name="Rectangle 3"/>
          <p:cNvSpPr>
            <a:spLocks noGrp="1" noChangeArrowheads="1"/>
          </p:cNvSpPr>
          <p:nvPr>
            <p:ph type="body" sz="half" idx="1"/>
          </p:nvPr>
        </p:nvSpPr>
        <p:spPr>
          <a:xfrm>
            <a:off x="457200" y="1295400"/>
            <a:ext cx="8229600" cy="2286000"/>
          </a:xfrm>
        </p:spPr>
        <p:txBody>
          <a:bodyPr/>
          <a:lstStyle/>
          <a:p>
            <a:pPr marL="762000" indent="-762000" eaLnBrk="1" hangingPunct="1">
              <a:buSzPct val="50000"/>
              <a:buFont typeface="Wingdings" pitchFamily="2" charset="2"/>
              <a:buNone/>
            </a:pPr>
            <a:r>
              <a:rPr lang="en-US" altLang="ja-JP" sz="3600" dirty="0" smtClean="0">
                <a:solidFill>
                  <a:schemeClr val="accent2"/>
                </a:solidFill>
              </a:rPr>
              <a:t>1.  General Purpose Computer</a:t>
            </a:r>
          </a:p>
          <a:p>
            <a:pPr marL="876300" lvl="1" indent="-419100" eaLnBrk="1" hangingPunct="1">
              <a:buSzPct val="50000"/>
              <a:buFont typeface="Wingdings" pitchFamily="2" charset="2"/>
              <a:buChar char="l"/>
            </a:pPr>
            <a:r>
              <a:rPr lang="en-US" altLang="ja-JP" sz="2800" b="1" dirty="0" smtClean="0"/>
              <a:t>Desktop computer, notebook computer, mobile devices</a:t>
            </a:r>
          </a:p>
          <a:p>
            <a:pPr marL="876300" lvl="1" indent="-419100" eaLnBrk="1" hangingPunct="1">
              <a:buSzPct val="50000"/>
              <a:buFont typeface="Wingdings" pitchFamily="2" charset="2"/>
              <a:buChar char="l"/>
            </a:pPr>
            <a:endParaRPr lang="en-US" altLang="ja-JP" sz="3200" b="1" dirty="0" smtClean="0"/>
          </a:p>
          <a:p>
            <a:pPr marL="762000" indent="-762000" eaLnBrk="1" hangingPunct="1">
              <a:buSzPct val="50000"/>
              <a:buFont typeface="Wingdings" pitchFamily="2" charset="2"/>
              <a:buNone/>
            </a:pPr>
            <a:endParaRPr lang="en-US" altLang="ja-JP" sz="3200" b="0" dirty="0" smtClean="0"/>
          </a:p>
        </p:txBody>
      </p:sp>
      <p:sp>
        <p:nvSpPr>
          <p:cNvPr id="8197" name="Rectangle 6"/>
          <p:cNvSpPr>
            <a:spLocks noChangeArrowheads="1"/>
          </p:cNvSpPr>
          <p:nvPr/>
        </p:nvSpPr>
        <p:spPr bwMode="auto">
          <a:xfrm>
            <a:off x="533400" y="3810000"/>
            <a:ext cx="8229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62000" indent="-762000">
              <a:spcBef>
                <a:spcPct val="20000"/>
              </a:spcBef>
              <a:buSzPct val="50000"/>
              <a:buFont typeface="Wingdings" pitchFamily="2" charset="2"/>
              <a:buNone/>
            </a:pPr>
            <a:r>
              <a:rPr lang="en-US" altLang="ja-JP" sz="3600" b="1" dirty="0">
                <a:solidFill>
                  <a:schemeClr val="accent2"/>
                </a:solidFill>
                <a:latin typeface="Browallia New" pitchFamily="34" charset="-34"/>
              </a:rPr>
              <a:t>2.  Special Purpose Computer</a:t>
            </a:r>
          </a:p>
          <a:p>
            <a:pPr marL="876300" lvl="1" indent="-419100">
              <a:spcBef>
                <a:spcPct val="20000"/>
              </a:spcBef>
              <a:buSzPct val="50000"/>
              <a:buFont typeface="Wingdings" pitchFamily="2" charset="2"/>
              <a:buChar char="l"/>
            </a:pPr>
            <a:r>
              <a:rPr lang="en-US" altLang="ja-JP" sz="2800" b="1" dirty="0">
                <a:latin typeface="Browallia New" pitchFamily="34" charset="-34"/>
              </a:rPr>
              <a:t>Embedded Computer</a:t>
            </a:r>
          </a:p>
          <a:p>
            <a:pPr marL="876300" lvl="1" indent="-419100">
              <a:spcBef>
                <a:spcPct val="20000"/>
              </a:spcBef>
              <a:buSzPct val="50000"/>
              <a:buFont typeface="Wingdings" pitchFamily="2" charset="2"/>
              <a:buChar char="l"/>
            </a:pPr>
            <a:r>
              <a:rPr lang="en-US" altLang="ja-JP" sz="2800" b="1" dirty="0">
                <a:latin typeface="Browallia New" pitchFamily="34" charset="-34"/>
              </a:rPr>
              <a:t>Elevator, washing machine, </a:t>
            </a:r>
            <a:r>
              <a:rPr lang="en-US" altLang="ja-JP" sz="2800" b="1" dirty="0" smtClean="0">
                <a:latin typeface="Browallia New" pitchFamily="34" charset="-34"/>
              </a:rPr>
              <a:t>car</a:t>
            </a:r>
            <a:endParaRPr lang="en-US" altLang="ja-JP" sz="2800" dirty="0">
              <a:latin typeface="Browallia New" pitchFamily="34" charset="-34"/>
            </a:endParaRPr>
          </a:p>
        </p:txBody>
      </p:sp>
      <p:sp>
        <p:nvSpPr>
          <p:cNvPr id="8198" name="Rectangle 7"/>
          <p:cNvSpPr>
            <a:spLocks noChangeArrowheads="1"/>
          </p:cNvSpPr>
          <p:nvPr/>
        </p:nvSpPr>
        <p:spPr bwMode="auto">
          <a:xfrm>
            <a:off x="0" y="6553200"/>
            <a:ext cx="335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0" indent="-685800">
              <a:spcBef>
                <a:spcPct val="20000"/>
              </a:spcBef>
            </a:pPr>
            <a:r>
              <a:rPr lang="en-US" altLang="ja-JP" sz="1200">
                <a:latin typeface="Browallia New" pitchFamily="34" charset="-34"/>
              </a:rPr>
              <a:t>Ref: http://sethf.com/infothought/blog/archives/000042.html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p:txBody>
          <a:bodyPr/>
          <a:lstStyle/>
          <a:p>
            <a:pPr>
              <a:defRPr/>
            </a:pPr>
            <a:fld id="{72F8F383-3757-4568-91DB-B1D1F9D226ED}" type="slidenum">
              <a:rPr lang="en-US" altLang="ja-JP"/>
              <a:pPr>
                <a:defRPr/>
              </a:pPr>
              <a:t>8</a:t>
            </a:fld>
            <a:endParaRPr lang="en-US" altLang="ja-JP"/>
          </a:p>
        </p:txBody>
      </p:sp>
      <p:sp>
        <p:nvSpPr>
          <p:cNvPr id="9219" name="Rectangle 2"/>
          <p:cNvSpPr>
            <a:spLocks noGrp="1" noChangeArrowheads="1"/>
          </p:cNvSpPr>
          <p:nvPr>
            <p:ph type="title"/>
          </p:nvPr>
        </p:nvSpPr>
        <p:spPr/>
        <p:txBody>
          <a:bodyPr/>
          <a:lstStyle/>
          <a:p>
            <a:pPr eaLnBrk="1" hangingPunct="1"/>
            <a:r>
              <a:rPr lang="en-US" altLang="ja-JP" sz="4800" smtClean="0"/>
              <a:t>Classified by Capacity</a:t>
            </a:r>
          </a:p>
        </p:txBody>
      </p:sp>
      <p:sp>
        <p:nvSpPr>
          <p:cNvPr id="9220" name="Rectangle 3"/>
          <p:cNvSpPr>
            <a:spLocks noGrp="1" noChangeArrowheads="1"/>
          </p:cNvSpPr>
          <p:nvPr>
            <p:ph type="body" sz="half" idx="1"/>
          </p:nvPr>
        </p:nvSpPr>
        <p:spPr>
          <a:xfrm>
            <a:off x="457200" y="1295400"/>
            <a:ext cx="8305800" cy="4572000"/>
          </a:xfrm>
        </p:spPr>
        <p:txBody>
          <a:bodyPr/>
          <a:lstStyle/>
          <a:p>
            <a:pPr marL="762000" indent="-762000" eaLnBrk="1" hangingPunct="1">
              <a:buSzPct val="50000"/>
              <a:buFont typeface="Wingdings" pitchFamily="2" charset="2"/>
              <a:buNone/>
            </a:pPr>
            <a:r>
              <a:rPr lang="en-US" altLang="ja-JP" smtClean="0">
                <a:solidFill>
                  <a:schemeClr val="accent2"/>
                </a:solidFill>
              </a:rPr>
              <a:t>1.  Embedded Computer</a:t>
            </a:r>
          </a:p>
          <a:p>
            <a:pPr marL="762000" indent="-762000" eaLnBrk="1" hangingPunct="1">
              <a:buSzPct val="50000"/>
              <a:buFont typeface="Wingdings" pitchFamily="2" charset="2"/>
              <a:buNone/>
            </a:pPr>
            <a:r>
              <a:rPr lang="en-US" altLang="ja-JP" smtClean="0">
                <a:solidFill>
                  <a:schemeClr val="accent2"/>
                </a:solidFill>
              </a:rPr>
              <a:t>2.  Microcomputer, Personal Computer</a:t>
            </a:r>
          </a:p>
          <a:p>
            <a:pPr marL="762000" indent="-762000" eaLnBrk="1" hangingPunct="1">
              <a:buSzPct val="50000"/>
              <a:buFont typeface="Wingdings" pitchFamily="2" charset="2"/>
              <a:buNone/>
            </a:pPr>
            <a:r>
              <a:rPr lang="en-US" altLang="ja-JP" smtClean="0">
                <a:solidFill>
                  <a:schemeClr val="accent2"/>
                </a:solidFill>
              </a:rPr>
              <a:t>3.  Workstation, Server</a:t>
            </a:r>
          </a:p>
          <a:p>
            <a:pPr marL="762000" indent="-762000" eaLnBrk="1" hangingPunct="1">
              <a:buSzPct val="50000"/>
              <a:buFont typeface="Wingdings" pitchFamily="2" charset="2"/>
              <a:buNone/>
            </a:pPr>
            <a:r>
              <a:rPr lang="en-US" altLang="ja-JP" smtClean="0">
                <a:solidFill>
                  <a:schemeClr val="accent2"/>
                </a:solidFill>
              </a:rPr>
              <a:t>4.  Mainframe</a:t>
            </a:r>
          </a:p>
          <a:p>
            <a:pPr marL="762000" indent="-762000" eaLnBrk="1" hangingPunct="1">
              <a:buSzPct val="50000"/>
              <a:buFont typeface="Wingdings" pitchFamily="2" charset="2"/>
              <a:buNone/>
            </a:pPr>
            <a:r>
              <a:rPr lang="en-US" altLang="ja-JP" smtClean="0">
                <a:solidFill>
                  <a:schemeClr val="accent2"/>
                </a:solidFill>
              </a:rPr>
              <a:t>5.  Supercomputer</a:t>
            </a:r>
          </a:p>
          <a:p>
            <a:pPr marL="876300" lvl="1" indent="-419100" eaLnBrk="1" hangingPunct="1">
              <a:buSzPct val="50000"/>
              <a:buFont typeface="Wingdings" pitchFamily="2" charset="2"/>
              <a:buChar char="l"/>
            </a:pPr>
            <a:endParaRPr lang="en-US" altLang="ja-JP" sz="4000" b="1" smtClean="0"/>
          </a:p>
          <a:p>
            <a:pPr marL="762000" indent="-762000" eaLnBrk="1" hangingPunct="1">
              <a:buSzPct val="50000"/>
              <a:buFont typeface="Wingdings" pitchFamily="2" charset="2"/>
              <a:buNone/>
            </a:pPr>
            <a:endParaRPr lang="en-US" altLang="ja-JP" sz="2800" b="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7B51D672-8011-449E-9ED4-A4E853ABB8EB}" type="slidenum">
              <a:rPr lang="en-US" altLang="ja-JP"/>
              <a:pPr>
                <a:defRPr/>
              </a:pPr>
              <a:t>9</a:t>
            </a:fld>
            <a:endParaRPr lang="en-US" altLang="ja-JP"/>
          </a:p>
        </p:txBody>
      </p:sp>
      <p:sp>
        <p:nvSpPr>
          <p:cNvPr id="10243" name="Rectangle 2"/>
          <p:cNvSpPr>
            <a:spLocks noGrp="1" noChangeArrowheads="1"/>
          </p:cNvSpPr>
          <p:nvPr>
            <p:ph type="title"/>
          </p:nvPr>
        </p:nvSpPr>
        <p:spPr/>
        <p:txBody>
          <a:bodyPr/>
          <a:lstStyle/>
          <a:p>
            <a:pPr eaLnBrk="1" hangingPunct="1"/>
            <a:r>
              <a:rPr lang="en-US" altLang="ja-JP" sz="4800" smtClean="0"/>
              <a:t>Embedded Computer</a:t>
            </a:r>
          </a:p>
        </p:txBody>
      </p:sp>
      <p:sp>
        <p:nvSpPr>
          <p:cNvPr id="10244" name="Rectangle 3"/>
          <p:cNvSpPr>
            <a:spLocks noGrp="1" noChangeArrowheads="1"/>
          </p:cNvSpPr>
          <p:nvPr>
            <p:ph type="body" sz="half" idx="1"/>
          </p:nvPr>
        </p:nvSpPr>
        <p:spPr>
          <a:xfrm>
            <a:off x="457200" y="1295400"/>
            <a:ext cx="8305800" cy="4572000"/>
          </a:xfrm>
        </p:spPr>
        <p:txBody>
          <a:bodyPr/>
          <a:lstStyle/>
          <a:p>
            <a:pPr marL="517525" indent="-517525" eaLnBrk="1" hangingPunct="1">
              <a:buSzPct val="50000"/>
              <a:buFont typeface="Wingdings" pitchFamily="2" charset="2"/>
              <a:buChar char="l"/>
            </a:pPr>
            <a:r>
              <a:rPr lang="en-US" altLang="ja-JP" sz="3600" dirty="0" smtClean="0"/>
              <a:t>Computers that are a part of a machine or device</a:t>
            </a:r>
          </a:p>
          <a:p>
            <a:pPr marL="517525" indent="-517525" eaLnBrk="1" hangingPunct="1">
              <a:buSzPct val="50000"/>
              <a:buFont typeface="Wingdings" pitchFamily="2" charset="2"/>
              <a:buChar char="l"/>
            </a:pPr>
            <a:r>
              <a:rPr lang="en-US" altLang="ja-JP" sz="3600" dirty="0" smtClean="0"/>
              <a:t>Execute a program that is stored in non-volatile memory</a:t>
            </a:r>
            <a:endParaRPr lang="en-US" altLang="ja-JP" b="0" dirty="0" smtClean="0"/>
          </a:p>
          <a:p>
            <a:pPr marL="517525" indent="-517525" eaLnBrk="1" hangingPunct="1">
              <a:buSzPct val="50000"/>
              <a:buFont typeface="Wingdings" pitchFamily="2" charset="2"/>
              <a:buNone/>
            </a:pPr>
            <a:endParaRPr lang="en-US" altLang="ja-JP" sz="2800" b="0" dirty="0" smtClean="0"/>
          </a:p>
        </p:txBody>
      </p:sp>
      <p:pic>
        <p:nvPicPr>
          <p:cNvPr id="10245" name="Picture 4" descr="エンベデッド・システム開発キット　Cyclone III FPGAエディショ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268" y="3666583"/>
            <a:ext cx="3727663"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rowallia New"/>
        <a:ea typeface="MS PGothic"/>
        <a:cs typeface="Browallia New"/>
      </a:majorFont>
      <a:minorFont>
        <a:latin typeface="Browallia New"/>
        <a:ea typeface="MS PGothic"/>
        <a:cs typeface="Browalli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40404"/>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2731</TotalTime>
  <Words>2086</Words>
  <Application>Microsoft Office PowerPoint</Application>
  <PresentationFormat>On-screen Show (4:3)</PresentationFormat>
  <Paragraphs>523</Paragraphs>
  <Slides>67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4" baseType="lpstr">
      <vt:lpstr>MS PGothic</vt:lpstr>
      <vt:lpstr>Arial</vt:lpstr>
      <vt:lpstr>Browallia New</vt:lpstr>
      <vt:lpstr>MS PMincho</vt:lpstr>
      <vt:lpstr>Wingdings</vt:lpstr>
      <vt:lpstr>Default Design</vt:lpstr>
      <vt:lpstr>Visio</vt:lpstr>
      <vt:lpstr>Ch. 1: Computer System </vt:lpstr>
      <vt:lpstr>Chapter 1   Computer System</vt:lpstr>
      <vt:lpstr>Computer Classification</vt:lpstr>
      <vt:lpstr>Classified by data handling</vt:lpstr>
      <vt:lpstr>Classified by data handling (cont.)</vt:lpstr>
      <vt:lpstr>Classified by data handling</vt:lpstr>
      <vt:lpstr>Classified by work purposes</vt:lpstr>
      <vt:lpstr>Classified by Capacity</vt:lpstr>
      <vt:lpstr>Embedded Computer</vt:lpstr>
      <vt:lpstr>Microcomputer, Personal Computer</vt:lpstr>
      <vt:lpstr>Workstation</vt:lpstr>
      <vt:lpstr>Server</vt:lpstr>
      <vt:lpstr>Mainframe</vt:lpstr>
      <vt:lpstr>Supercomputer</vt:lpstr>
      <vt:lpstr>Data representation in Computer System</vt:lpstr>
      <vt:lpstr>Data representation in Computer System</vt:lpstr>
      <vt:lpstr>Data representation in Computer System</vt:lpstr>
      <vt:lpstr>Other Character Encodings</vt:lpstr>
      <vt:lpstr>Data Capacity</vt:lpstr>
      <vt:lpstr>Components of computer system</vt:lpstr>
      <vt:lpstr>Hardware</vt:lpstr>
      <vt:lpstr>Computer Hardware</vt:lpstr>
      <vt:lpstr>Computer Components</vt:lpstr>
      <vt:lpstr>Input Units</vt:lpstr>
      <vt:lpstr>Input Units</vt:lpstr>
      <vt:lpstr>Input Units</vt:lpstr>
      <vt:lpstr>Other Input Units</vt:lpstr>
      <vt:lpstr>Central Processing Unit</vt:lpstr>
      <vt:lpstr>Central Processing Unit</vt:lpstr>
      <vt:lpstr>Output Unit</vt:lpstr>
      <vt:lpstr>Output Unit</vt:lpstr>
      <vt:lpstr>Output Unit</vt:lpstr>
      <vt:lpstr>Memory or Storage Unit</vt:lpstr>
      <vt:lpstr>Primary / Main Memory</vt:lpstr>
      <vt:lpstr>SAS: Sequential Access Storage</vt:lpstr>
      <vt:lpstr>SAS: Sequential Access Storage</vt:lpstr>
      <vt:lpstr>DAS: Direct Access Storage</vt:lpstr>
      <vt:lpstr>Magnetic Disk Details</vt:lpstr>
      <vt:lpstr>CD and DVD</vt:lpstr>
      <vt:lpstr>Blu-ray Disc</vt:lpstr>
      <vt:lpstr>Solid State Storage</vt:lpstr>
      <vt:lpstr>A Motherboard (Mainboard)</vt:lpstr>
      <vt:lpstr>RAM and HDD</vt:lpstr>
      <vt:lpstr>Software</vt:lpstr>
      <vt:lpstr>Software</vt:lpstr>
      <vt:lpstr>Software Classification</vt:lpstr>
      <vt:lpstr>Programming Language </vt:lpstr>
      <vt:lpstr>Machine Language: 1st Generation (1GLs)</vt:lpstr>
      <vt:lpstr>Assembly Language: 2GLs</vt:lpstr>
      <vt:lpstr>Example of Assembly Language Code</vt:lpstr>
      <vt:lpstr>High Level Language: 3GLs</vt:lpstr>
      <vt:lpstr>Example of 3GL Code: C++</vt:lpstr>
      <vt:lpstr>Very High Level Language: 4GLs</vt:lpstr>
      <vt:lpstr>Example of 4GL Code: Python</vt:lpstr>
      <vt:lpstr>4GL Example – SQL Query</vt:lpstr>
      <vt:lpstr>Translator</vt:lpstr>
      <vt:lpstr>Translator</vt:lpstr>
      <vt:lpstr>System Software</vt:lpstr>
      <vt:lpstr>System Software</vt:lpstr>
      <vt:lpstr>Application Software</vt:lpstr>
      <vt:lpstr>PowerPoint Presentation</vt:lpstr>
      <vt:lpstr>Peopleware</vt:lpstr>
      <vt:lpstr>Peopleware</vt:lpstr>
      <vt:lpstr>Peopleware</vt:lpstr>
      <vt:lpstr>Peopleware</vt:lpstr>
      <vt:lpstr>Peopleware</vt:lpstr>
      <vt:lpstr>Peopleware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ระบบคอมพิวเตอร์</dc:title>
  <dc:creator>Suphakit</dc:creator>
  <cp:lastModifiedBy>Prakarn Unachak</cp:lastModifiedBy>
  <cp:revision>217</cp:revision>
  <cp:lastPrinted>2015-08-17T16:27:23Z</cp:lastPrinted>
  <dcterms:created xsi:type="dcterms:W3CDTF">2013-05-16T04:47:17Z</dcterms:created>
  <dcterms:modified xsi:type="dcterms:W3CDTF">2016-08-23T03:34:44Z</dcterms:modified>
</cp:coreProperties>
</file>