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4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1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23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27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42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9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55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6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3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5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8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1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7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8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0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55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portal.cmu.ac.t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wolframalph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onedrive.live.com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www.dropbox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hyperlink" Target="https://www.box.com/" TargetMode="External"/><Relationship Id="rId4" Type="http://schemas.openxmlformats.org/officeDocument/2006/relationships/hyperlink" Target="https://www.google.com/drive/" TargetMode="External"/><Relationship Id="rId9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</a:t>
            </a:r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dirty="0" smtClean="0"/>
              <a:t>in Everyday Life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Integrated Mathematical Sciences 1/59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7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Collect your likes/shares/posts information</a:t>
            </a:r>
          </a:p>
          <a:p>
            <a:r>
              <a:rPr lang="en-GB" dirty="0" smtClean="0"/>
              <a:t>Predict your interest based on that information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799342"/>
            <a:ext cx="3951515" cy="2634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71" y="4419826"/>
            <a:ext cx="1959429" cy="195942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21829" y="5007429"/>
            <a:ext cx="1502228" cy="66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 2</a:t>
            </a:r>
          </a:p>
          <a:p>
            <a:pPr algn="ctr"/>
            <a:r>
              <a:rPr lang="en-US" dirty="0" smtClean="0"/>
              <a:t>Score: 0.9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21829" y="4223657"/>
            <a:ext cx="1502228" cy="66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 1</a:t>
            </a:r>
          </a:p>
          <a:p>
            <a:pPr algn="ctr"/>
            <a:r>
              <a:rPr lang="en-US" dirty="0" smtClean="0"/>
              <a:t>Score: 0.7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921829" y="5802087"/>
            <a:ext cx="1502228" cy="66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 3</a:t>
            </a:r>
          </a:p>
          <a:p>
            <a:pPr algn="ctr"/>
            <a:r>
              <a:rPr lang="en-US" dirty="0" smtClean="0"/>
              <a:t>Score: 0.5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2500879" y="5872956"/>
            <a:ext cx="3304043" cy="42454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592915">
            <a:off x="2512800" y="4700194"/>
            <a:ext cx="3304043" cy="42454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20807171">
            <a:off x="2512798" y="4724735"/>
            <a:ext cx="3304043" cy="42454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Facebook work? (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all texts saved on a single Database Server?</a:t>
            </a:r>
            <a:endParaRPr lang="th-TH" dirty="0" smtClean="0"/>
          </a:p>
          <a:p>
            <a:r>
              <a:rPr lang="en-GB" dirty="0" smtClean="0"/>
              <a:t>If so, where should that server be located?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71" y="4419826"/>
            <a:ext cx="1959429" cy="1959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7" y="5203598"/>
            <a:ext cx="1023257" cy="1023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103915"/>
            <a:ext cx="1023257" cy="1023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4" y="3592286"/>
            <a:ext cx="1023257" cy="10232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3" y="2449513"/>
            <a:ext cx="1023257" cy="1023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75" y="3080657"/>
            <a:ext cx="1023257" cy="1023257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4" idx="3"/>
          </p:cNvCxnSpPr>
          <p:nvPr/>
        </p:nvCxnSpPr>
        <p:spPr>
          <a:xfrm flipV="1">
            <a:off x="3951514" y="5573600"/>
            <a:ext cx="3461657" cy="14162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4833257" y="4615544"/>
            <a:ext cx="2492829" cy="58805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</p:cNvCxnSpPr>
          <p:nvPr/>
        </p:nvCxnSpPr>
        <p:spPr>
          <a:xfrm>
            <a:off x="6422571" y="4103915"/>
            <a:ext cx="990600" cy="62043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 flipH="1">
            <a:off x="8696268" y="3472770"/>
            <a:ext cx="88504" cy="71823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flipH="1">
            <a:off x="9748781" y="4103914"/>
            <a:ext cx="893023" cy="103414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9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68" y="3177442"/>
            <a:ext cx="6487886" cy="320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large number of computers help each other to do the work</a:t>
            </a:r>
            <a:endParaRPr lang="th-TH" dirty="0" smtClean="0"/>
          </a:p>
          <a:p>
            <a:r>
              <a:rPr lang="en-US" dirty="0" smtClean="0"/>
              <a:t>Texts are stored in multiple servers across the globe to prevent system failure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987" y="4020344"/>
            <a:ext cx="593500" cy="59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7" y="4778348"/>
            <a:ext cx="593500" cy="59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72" y="3723594"/>
            <a:ext cx="593500" cy="593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9" y="4967401"/>
            <a:ext cx="593500" cy="593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08" y="3723594"/>
            <a:ext cx="593500" cy="593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61" y="5194978"/>
            <a:ext cx="593500" cy="593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05" y="3295960"/>
            <a:ext cx="593500" cy="59350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8" idx="3"/>
            <a:endCxn id="21" idx="1"/>
          </p:cNvCxnSpPr>
          <p:nvPr/>
        </p:nvCxnSpPr>
        <p:spPr>
          <a:xfrm>
            <a:off x="3984172" y="4020344"/>
            <a:ext cx="1212736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</p:cNvCxnSpPr>
          <p:nvPr/>
        </p:nvCxnSpPr>
        <p:spPr>
          <a:xfrm flipV="1">
            <a:off x="4606699" y="4317094"/>
            <a:ext cx="836158" cy="94705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2"/>
            <a:endCxn id="23" idx="0"/>
          </p:cNvCxnSpPr>
          <p:nvPr/>
        </p:nvCxnSpPr>
        <p:spPr>
          <a:xfrm>
            <a:off x="5493658" y="4317094"/>
            <a:ext cx="600753" cy="87788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4" idx="1"/>
          </p:cNvCxnSpPr>
          <p:nvPr/>
        </p:nvCxnSpPr>
        <p:spPr>
          <a:xfrm flipV="1">
            <a:off x="5790408" y="3592710"/>
            <a:ext cx="261197" cy="42763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3"/>
            <a:endCxn id="7" idx="1"/>
          </p:cNvCxnSpPr>
          <p:nvPr/>
        </p:nvCxnSpPr>
        <p:spPr>
          <a:xfrm>
            <a:off x="6645105" y="3592710"/>
            <a:ext cx="1382882" cy="72438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  <a:endCxn id="7" idx="1"/>
          </p:cNvCxnSpPr>
          <p:nvPr/>
        </p:nvCxnSpPr>
        <p:spPr>
          <a:xfrm flipV="1">
            <a:off x="6391161" y="4317094"/>
            <a:ext cx="1636826" cy="117463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1" idx="3"/>
            <a:endCxn id="17" idx="1"/>
          </p:cNvCxnSpPr>
          <p:nvPr/>
        </p:nvCxnSpPr>
        <p:spPr>
          <a:xfrm>
            <a:off x="5790408" y="4020344"/>
            <a:ext cx="1551779" cy="105475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7" idx="2"/>
          </p:cNvCxnSpPr>
          <p:nvPr/>
        </p:nvCxnSpPr>
        <p:spPr>
          <a:xfrm flipV="1">
            <a:off x="7935687" y="4613844"/>
            <a:ext cx="389050" cy="46125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71" y="4419826"/>
            <a:ext cx="1959429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8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Pokémon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game know where you are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Where does Pokémon come from?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72" y="1630929"/>
            <a:ext cx="2688091" cy="4778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02" y="3842644"/>
            <a:ext cx="3732520" cy="21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Positioning System (GPS)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GPS uses information from satellites network to locate you</a:t>
            </a:r>
          </a:p>
          <a:p>
            <a:r>
              <a:rPr lang="en-US" dirty="0" smtClean="0"/>
              <a:t>Location is given by Latitude, Longitude and Altitude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82" y="3895385"/>
            <a:ext cx="2318657" cy="2318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57" y="1745115"/>
            <a:ext cx="2286000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2" y="4684258"/>
            <a:ext cx="2286000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55" y="3443287"/>
            <a:ext cx="2286000" cy="195262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3898555" y="4419600"/>
            <a:ext cx="1903531" cy="152400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6477000" y="5660571"/>
            <a:ext cx="1317172" cy="28302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76940" y="3443288"/>
            <a:ext cx="1992146" cy="222646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 sends GPS information to Server</a:t>
            </a:r>
          </a:p>
          <a:p>
            <a:r>
              <a:rPr lang="en-US" dirty="0" smtClean="0"/>
              <a:t>Server sends back Pokémon information</a:t>
            </a:r>
          </a:p>
          <a:p>
            <a:r>
              <a:rPr lang="en-US" dirty="0" smtClean="0"/>
              <a:t>Focus on fast response time to prevent latency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82" y="4074998"/>
            <a:ext cx="1959429" cy="195942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73284" y="4386943"/>
            <a:ext cx="4517571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3973283" y="5072742"/>
            <a:ext cx="4517571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93768" y="4074998"/>
            <a:ext cx="3276600" cy="36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Latitude, Longitude, Altitude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67" y="5502729"/>
            <a:ext cx="762002" cy="7620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4" y="746532"/>
            <a:ext cx="3004569" cy="3254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82" y="3895385"/>
            <a:ext cx="2318657" cy="231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31003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4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Graphic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create artificial object in artificial world with semi-real physics</a:t>
            </a:r>
          </a:p>
          <a:p>
            <a:r>
              <a:rPr lang="en-US" dirty="0" smtClean="0"/>
              <a:t>Virtual Reality – Bring real person to artificial world via sensors</a:t>
            </a:r>
          </a:p>
          <a:p>
            <a:r>
              <a:rPr lang="en-US" dirty="0" smtClean="0"/>
              <a:t>Augmented Reality – Bring artificial object to the real world via cameras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4"/>
          <a:stretch/>
        </p:blipFill>
        <p:spPr>
          <a:xfrm>
            <a:off x="6518495" y="3831773"/>
            <a:ext cx="2036088" cy="2764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39" y="3908651"/>
            <a:ext cx="26479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 message so no one understand except senders and receivers</a:t>
            </a:r>
          </a:p>
          <a:p>
            <a:r>
              <a:rPr lang="en-US" dirty="0" smtClean="0"/>
              <a:t>Prevent unauthorized access</a:t>
            </a:r>
          </a:p>
          <a:p>
            <a:r>
              <a:rPr lang="en-US" dirty="0" smtClean="0"/>
              <a:t>Detect anomaly activities (virus, malware, Trojan)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71" y="4274322"/>
            <a:ext cx="1516879" cy="1516879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2173150" y="4673837"/>
            <a:ext cx="2503918" cy="71784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 World</a:t>
            </a:r>
            <a:endParaRPr lang="en-GB" dirty="0"/>
          </a:p>
        </p:txBody>
      </p:sp>
      <p:sp>
        <p:nvSpPr>
          <p:cNvPr id="7" name="Cloud 6"/>
          <p:cNvSpPr/>
          <p:nvPr/>
        </p:nvSpPr>
        <p:spPr>
          <a:xfrm>
            <a:off x="7511753" y="4443457"/>
            <a:ext cx="3410486" cy="1178607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b10a8db164e0754105b7a99be72e3fe5</a:t>
            </a:r>
            <a:endParaRPr lang="en-GB" dirty="0"/>
          </a:p>
        </p:txBody>
      </p:sp>
      <p:sp>
        <p:nvSpPr>
          <p:cNvPr id="8" name="Plus 7"/>
          <p:cNvSpPr/>
          <p:nvPr/>
        </p:nvSpPr>
        <p:spPr>
          <a:xfrm>
            <a:off x="4739654" y="4765894"/>
            <a:ext cx="533731" cy="533731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qual 8"/>
          <p:cNvSpPr/>
          <p:nvPr/>
        </p:nvSpPr>
        <p:spPr>
          <a:xfrm>
            <a:off x="6946729" y="4797186"/>
            <a:ext cx="471145" cy="471145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Tools: Microsoft Office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for CMU students!!!</a:t>
            </a:r>
          </a:p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https://portal.cmu.ac.th/</a:t>
            </a:r>
            <a:endParaRPr lang="en-US" dirty="0" smtClean="0"/>
          </a:p>
          <a:p>
            <a:r>
              <a:rPr lang="en-US" dirty="0" smtClean="0"/>
              <a:t>Click on “Student Email” and login</a:t>
            </a:r>
          </a:p>
          <a:p>
            <a:r>
              <a:rPr lang="en-US" dirty="0" smtClean="0"/>
              <a:t>Select “Install Office 2016”</a:t>
            </a:r>
            <a:r>
              <a:rPr lang="en-GB" dirty="0" smtClean="0"/>
              <a:t>, save and run the installer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028" y="1875430"/>
            <a:ext cx="2704988" cy="1334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584" y="1973801"/>
            <a:ext cx="3113474" cy="2711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6130"/>
          <a:stretch/>
        </p:blipFill>
        <p:spPr>
          <a:xfrm>
            <a:off x="3984364" y="4566094"/>
            <a:ext cx="4220094" cy="20734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00408" y="2841107"/>
            <a:ext cx="528580" cy="5285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8524294" y="3756054"/>
            <a:ext cx="528580" cy="5285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7838911" y="4934924"/>
            <a:ext cx="528580" cy="5285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2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tools: Wolfram Alpha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https://www.wolframalpha.com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Ask any Math-related problems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472"/>
          <a:stretch/>
        </p:blipFill>
        <p:spPr>
          <a:xfrm>
            <a:off x="2884486" y="3313446"/>
            <a:ext cx="6419850" cy="341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do we </a:t>
            </a:r>
            <a:r>
              <a:rPr lang="en-US" dirty="0" smtClean="0"/>
              <a:t>want </a:t>
            </a:r>
            <a:r>
              <a:rPr lang="en-US" dirty="0" smtClean="0"/>
              <a:t>Computer in our life?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is repetitive</a:t>
            </a:r>
          </a:p>
          <a:p>
            <a:r>
              <a:rPr lang="en-US" dirty="0" smtClean="0"/>
              <a:t>Work is tedious</a:t>
            </a:r>
          </a:p>
          <a:p>
            <a:r>
              <a:rPr lang="en-US" dirty="0" smtClean="0"/>
              <a:t>Human is lazy</a:t>
            </a:r>
          </a:p>
        </p:txBody>
      </p:sp>
    </p:spTree>
    <p:extLst>
      <p:ext uri="{BB962C8B-B14F-4D97-AF65-F5344CB8AC3E}">
        <p14:creationId xmlns:p14="http://schemas.microsoft.com/office/powerpoint/2010/main" val="1986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tools: Cloud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https://www.dropbox.com/</a:t>
            </a:r>
            <a:r>
              <a:rPr lang="en-GB" dirty="0" smtClean="0"/>
              <a:t> (2 GB Free)</a:t>
            </a:r>
          </a:p>
          <a:p>
            <a:r>
              <a:rPr lang="en-GB" dirty="0">
                <a:hlinkClick r:id="rId3"/>
              </a:rPr>
              <a:t>https://onedrive.live.com/</a:t>
            </a:r>
            <a:r>
              <a:rPr lang="en-GB" dirty="0"/>
              <a:t> (5 </a:t>
            </a:r>
            <a:r>
              <a:rPr lang="en-GB" dirty="0" smtClean="0"/>
              <a:t>GB Free)</a:t>
            </a:r>
            <a:endParaRPr lang="en-GB" dirty="0"/>
          </a:p>
          <a:p>
            <a:r>
              <a:rPr lang="en-GB" dirty="0">
                <a:hlinkClick r:id="rId4"/>
              </a:rPr>
              <a:t>https://www.google.com/drive/</a:t>
            </a:r>
            <a:r>
              <a:rPr lang="en-GB" dirty="0"/>
              <a:t> (15 </a:t>
            </a:r>
            <a:r>
              <a:rPr lang="en-GB" dirty="0" smtClean="0"/>
              <a:t>GB Free)</a:t>
            </a:r>
          </a:p>
          <a:p>
            <a:r>
              <a:rPr lang="en-GB" dirty="0">
                <a:hlinkClick r:id="rId5"/>
              </a:rPr>
              <a:t>https://www.box.com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(10 GB Free)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94" y="4747990"/>
            <a:ext cx="1329176" cy="1395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52" y="5265022"/>
            <a:ext cx="2138096" cy="361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74" y="4702856"/>
            <a:ext cx="19050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00" y="4876800"/>
            <a:ext cx="177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Computer Science?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Science is Science revolving around Data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Computer Science is not just about Programming/Coding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782631" y="3631510"/>
            <a:ext cx="2623559" cy="777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2133435" y="3268314"/>
            <a:ext cx="2649196" cy="15040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7431827" y="3268314"/>
            <a:ext cx="2649196" cy="150406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Visualization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782630" y="2853842"/>
            <a:ext cx="2623559" cy="7776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3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computer usage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 Forecast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782631" y="3631510"/>
            <a:ext cx="2623559" cy="777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Turbulent Diffusion, Radiation, Moist, Heat, …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2133435" y="3268314"/>
            <a:ext cx="2649196" cy="15040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from Satellites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7431827" y="3268314"/>
            <a:ext cx="2649196" cy="150406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Weather Forecast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782630" y="2853842"/>
            <a:ext cx="2623559" cy="7776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Parameterized Partial Differential Equations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2" y="3575485"/>
            <a:ext cx="1368795" cy="889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23" y="2948202"/>
            <a:ext cx="1429521" cy="21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topics in Computer Science</a:t>
            </a:r>
          </a:p>
          <a:p>
            <a:r>
              <a:rPr lang="en-US" dirty="0" smtClean="0"/>
              <a:t>Each topic is developed separately but they can be cross-referenced</a:t>
            </a:r>
          </a:p>
          <a:p>
            <a:r>
              <a:rPr lang="en-US" dirty="0" smtClean="0"/>
              <a:t>Technology that we use today is a conjunction of several Computer Science topics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67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Facebook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text and click “Post”</a:t>
            </a:r>
          </a:p>
          <a:p>
            <a:r>
              <a:rPr lang="en-US" dirty="0" smtClean="0"/>
              <a:t>Where does this text go?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61" y="2249487"/>
            <a:ext cx="4819650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799342"/>
            <a:ext cx="3951515" cy="2634343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20520907">
            <a:off x="2459191" y="3532640"/>
            <a:ext cx="5065920" cy="42454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4019644" y="2465843"/>
            <a:ext cx="2362200" cy="2362200"/>
          </a:xfrm>
          <a:prstGeom prst="mathMultiply">
            <a:avLst>
              <a:gd name="adj1" fmla="val 101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Facebook work?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5086349" cy="3541714"/>
          </a:xfrm>
        </p:spPr>
        <p:txBody>
          <a:bodyPr/>
          <a:lstStyle/>
          <a:p>
            <a:r>
              <a:rPr lang="en-US" dirty="0" smtClean="0"/>
              <a:t>This text goes to Database Server</a:t>
            </a:r>
          </a:p>
          <a:p>
            <a:r>
              <a:rPr lang="en-US" dirty="0" smtClean="0"/>
              <a:t>In fact, all texts around the world go to this Database Server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61" y="2249487"/>
            <a:ext cx="4819650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799342"/>
            <a:ext cx="3951515" cy="2634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71" y="4419826"/>
            <a:ext cx="1959429" cy="1959429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4265705">
            <a:off x="6555356" y="3781394"/>
            <a:ext cx="2205027" cy="42454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5086349" cy="3541714"/>
          </a:xfrm>
        </p:spPr>
        <p:txBody>
          <a:bodyPr/>
          <a:lstStyle/>
          <a:p>
            <a:r>
              <a:rPr lang="en-US" dirty="0" smtClean="0"/>
              <a:t>How to store data efficiently?</a:t>
            </a:r>
          </a:p>
          <a:p>
            <a:r>
              <a:rPr lang="en-GB" dirty="0" smtClean="0"/>
              <a:t>How to retrieve data swiftly?</a:t>
            </a:r>
          </a:p>
          <a:p>
            <a:r>
              <a:rPr lang="en-GB" dirty="0" smtClean="0"/>
              <a:t>How to maintain data properly?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61" y="2249487"/>
            <a:ext cx="4819650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799342"/>
            <a:ext cx="3951515" cy="2634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71" y="4419826"/>
            <a:ext cx="1959429" cy="1959429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4265705">
            <a:off x="6555356" y="3781394"/>
            <a:ext cx="2205027" cy="42454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Facebook work?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all texts from Database Server displayed on the screen?</a:t>
            </a:r>
          </a:p>
          <a:p>
            <a:r>
              <a:rPr lang="en-GB" dirty="0" smtClean="0"/>
              <a:t>How does Facebook sort newsfeed?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799342"/>
            <a:ext cx="3951515" cy="2634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71" y="4419826"/>
            <a:ext cx="1959429" cy="1959429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2383972" y="4904241"/>
            <a:ext cx="5083628" cy="42454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761" y="2249487"/>
            <a:ext cx="48196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1072</TotalTime>
  <Words>504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Cordia New</vt:lpstr>
      <vt:lpstr>Trebuchet MS</vt:lpstr>
      <vt:lpstr>Tw Cen MT</vt:lpstr>
      <vt:lpstr>Circuit</vt:lpstr>
      <vt:lpstr>Computer Science in Everyday Life</vt:lpstr>
      <vt:lpstr>Why do we want Computer in our life?</vt:lpstr>
      <vt:lpstr>What is Computer Science?</vt:lpstr>
      <vt:lpstr>Example of computer usage</vt:lpstr>
      <vt:lpstr>Computer Technology</vt:lpstr>
      <vt:lpstr>How does Facebook work?</vt:lpstr>
      <vt:lpstr>How does Facebook work? (2)</vt:lpstr>
      <vt:lpstr>Database Management System</vt:lpstr>
      <vt:lpstr>How does Facebook work? (3)</vt:lpstr>
      <vt:lpstr>Artificial Intelligence</vt:lpstr>
      <vt:lpstr>How does Facebook work? (4)</vt:lpstr>
      <vt:lpstr>Distributed System</vt:lpstr>
      <vt:lpstr>Pokémon Go</vt:lpstr>
      <vt:lpstr>Global Positioning System (GPS)</vt:lpstr>
      <vt:lpstr>Computer Network</vt:lpstr>
      <vt:lpstr>Computer Graphic</vt:lpstr>
      <vt:lpstr>Computer Security</vt:lpstr>
      <vt:lpstr>Useful Tools: Microsoft Office</vt:lpstr>
      <vt:lpstr>Useful tools: Wolfram Alpha</vt:lpstr>
      <vt:lpstr>Useful tools: Cloud Storage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</dc:title>
  <dc:creator>THAPANAPONG RUKKANCHANUNT</dc:creator>
  <cp:lastModifiedBy>THAPANAPONG RUKKANCHANUNT</cp:lastModifiedBy>
  <cp:revision>88</cp:revision>
  <dcterms:created xsi:type="dcterms:W3CDTF">2016-08-09T03:21:56Z</dcterms:created>
  <dcterms:modified xsi:type="dcterms:W3CDTF">2016-08-10T16:49:05Z</dcterms:modified>
</cp:coreProperties>
</file>