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5EFE5-DB8F-4876-BA58-F419EBB03DBB}" type="datetimeFigureOut">
              <a:rPr lang="th-TH" smtClean="0"/>
              <a:t>29/08/57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E5E92-75D4-4B8D-B272-377635CC5DB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Reference a Web site using Harvard </a:t>
            </a:r>
            <a:r>
              <a:rPr lang="en-US" sz="4000" b="1" dirty="0" smtClean="0"/>
              <a:t>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 </a:t>
            </a:r>
            <a:r>
              <a:rPr lang="en-US" b="1" dirty="0"/>
              <a:t>Format:</a:t>
            </a:r>
            <a:endParaRPr lang="en-US" dirty="0"/>
          </a:p>
          <a:p>
            <a:r>
              <a:rPr lang="en-US" b="1" dirty="0"/>
              <a:t>Author</a:t>
            </a:r>
            <a:r>
              <a:rPr lang="en-US" dirty="0"/>
              <a:t> (person or </a:t>
            </a:r>
            <a:r>
              <a:rPr lang="en-US" dirty="0" smtClean="0"/>
              <a:t>organization) </a:t>
            </a:r>
            <a:r>
              <a:rPr lang="en-US" b="1" dirty="0"/>
              <a:t>Yea</a:t>
            </a:r>
            <a:r>
              <a:rPr lang="en-US" dirty="0"/>
              <a:t>r (site created or revised), </a:t>
            </a:r>
            <a:r>
              <a:rPr lang="en-US" b="1" dirty="0"/>
              <a:t>Name</a:t>
            </a:r>
            <a:r>
              <a:rPr lang="en-US" dirty="0"/>
              <a:t> (and place if applicable) of sponsor of the site, </a:t>
            </a:r>
            <a:r>
              <a:rPr lang="en-US" b="1" dirty="0"/>
              <a:t>date month year of viewing the site</a:t>
            </a:r>
            <a:r>
              <a:rPr lang="en-US" dirty="0"/>
              <a:t>, </a:t>
            </a:r>
            <a:r>
              <a:rPr lang="en-US" b="1" dirty="0"/>
              <a:t>&lt;URL</a:t>
            </a:r>
            <a:r>
              <a:rPr lang="en-US" b="1" dirty="0" smtClean="0"/>
              <a:t>&gt;.</a:t>
            </a:r>
          </a:p>
          <a:p>
            <a:endParaRPr lang="en-US" b="1" dirty="0"/>
          </a:p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National Library of Australia 2010, National Library of Australia, Canberra, viewed 30 March 2010, &lt;http://www.nla.gov.au</a:t>
            </a:r>
            <a:r>
              <a:rPr lang="en-US" dirty="0" smtClean="0"/>
              <a:t>&gt;.</a:t>
            </a:r>
          </a:p>
          <a:p>
            <a:endParaRPr lang="en-US" dirty="0"/>
          </a:p>
          <a:p>
            <a:r>
              <a:rPr lang="en-US" b="1" dirty="0"/>
              <a:t>In-text citation:</a:t>
            </a:r>
            <a:endParaRPr lang="en-US" dirty="0"/>
          </a:p>
          <a:p>
            <a:r>
              <a:rPr lang="en-US" dirty="0"/>
              <a:t>(National Library of Australia 2010)</a:t>
            </a:r>
          </a:p>
          <a:p>
            <a:r>
              <a:rPr lang="en-US" dirty="0"/>
              <a:t>National Library of Australia (2010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b="1" dirty="0"/>
              <a:t>Endnote type</a:t>
            </a:r>
            <a:r>
              <a:rPr lang="en-US" b="1" dirty="0" smtClean="0"/>
              <a:t>:</a:t>
            </a:r>
            <a:endParaRPr lang="en-US" dirty="0"/>
          </a:p>
          <a:p>
            <a:r>
              <a:rPr lang="en-US" dirty="0"/>
              <a:t>Web page</a:t>
            </a:r>
          </a:p>
          <a:p>
            <a:endParaRPr lang="en-US" b="1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Reference a Web site using Harvard style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SCB4205</dc:creator>
  <cp:lastModifiedBy>SCB4205</cp:lastModifiedBy>
  <cp:revision>3</cp:revision>
  <dcterms:created xsi:type="dcterms:W3CDTF">2014-08-29T02:01:03Z</dcterms:created>
  <dcterms:modified xsi:type="dcterms:W3CDTF">2014-08-29T02:21:53Z</dcterms:modified>
</cp:coreProperties>
</file>